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Work Sans"/>
      <p:regular r:id="rId22"/>
      <p:bold r:id="rId23"/>
      <p:italic r:id="rId24"/>
      <p:boldItalic r:id="rId25"/>
    </p:embeddedFont>
    <p:embeddedFont>
      <p:font typeface="Helvetica Neue"/>
      <p:regular r:id="rId26"/>
      <p:bold r:id="rId27"/>
      <p:italic r:id="rId28"/>
      <p:boldItalic r:id="rId29"/>
    </p:embeddedFont>
    <p:embeddedFont>
      <p:font typeface="Barlow Light"/>
      <p:regular r:id="rId30"/>
      <p:bold r:id="rId31"/>
      <p:italic r:id="rId32"/>
      <p:boldItalic r:id="rId33"/>
    </p:embeddedFont>
    <p:embeddedFont>
      <p:font typeface="Barlow"/>
      <p:regular r:id="rId34"/>
      <p:bold r:id="rId35"/>
      <p:italic r:id="rId36"/>
      <p:boldItalic r:id="rId37"/>
    </p:embeddedFont>
    <p:embeddedFont>
      <p:font typeface="Questrial"/>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9" roundtripDataSignature="AMtx7mi/syLz/GVuS9nVYqFfQ/c2qZkH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WorkSans-regular.fntdata"/><Relationship Id="rId21" Type="http://schemas.openxmlformats.org/officeDocument/2006/relationships/slide" Target="slides/slide15.xml"/><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regular.fntdata"/><Relationship Id="rId25" Type="http://schemas.openxmlformats.org/officeDocument/2006/relationships/font" Target="fonts/WorkSans-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Light-bold.fntdata"/><Relationship Id="rId30" Type="http://schemas.openxmlformats.org/officeDocument/2006/relationships/font" Target="fonts/BarlowLight-regular.fntdata"/><Relationship Id="rId11" Type="http://schemas.openxmlformats.org/officeDocument/2006/relationships/slide" Target="slides/slide5.xml"/><Relationship Id="rId33" Type="http://schemas.openxmlformats.org/officeDocument/2006/relationships/font" Target="fonts/BarlowLight-boldItalic.fntdata"/><Relationship Id="rId10" Type="http://schemas.openxmlformats.org/officeDocument/2006/relationships/slide" Target="slides/slide4.xml"/><Relationship Id="rId32" Type="http://schemas.openxmlformats.org/officeDocument/2006/relationships/font" Target="fonts/BarlowLight-italic.fntdata"/><Relationship Id="rId13" Type="http://schemas.openxmlformats.org/officeDocument/2006/relationships/slide" Target="slides/slide7.xml"/><Relationship Id="rId35" Type="http://schemas.openxmlformats.org/officeDocument/2006/relationships/font" Target="fonts/Barlow-bold.fntdata"/><Relationship Id="rId12" Type="http://schemas.openxmlformats.org/officeDocument/2006/relationships/slide" Target="slides/slide6.xml"/><Relationship Id="rId34" Type="http://schemas.openxmlformats.org/officeDocument/2006/relationships/font" Target="fonts/Barlow-regular.fntdata"/><Relationship Id="rId15" Type="http://schemas.openxmlformats.org/officeDocument/2006/relationships/slide" Target="slides/slide9.xml"/><Relationship Id="rId37" Type="http://schemas.openxmlformats.org/officeDocument/2006/relationships/font" Target="fonts/Barlow-boldItalic.fntdata"/><Relationship Id="rId14" Type="http://schemas.openxmlformats.org/officeDocument/2006/relationships/slide" Target="slides/slide8.xml"/><Relationship Id="rId36" Type="http://schemas.openxmlformats.org/officeDocument/2006/relationships/font" Target="fonts/Barlow-italic.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Questrial-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microsoft/deberta-v3-base#fine-tuning-on-nlu-tasks" TargetMode="External"/><Relationship Id="rId3" Type="http://schemas.openxmlformats.org/officeDocument/2006/relationships/hyperlink" Target="https://www.youtube.com/watch?v=xI0HHN5XKDo" TargetMode="External"/><Relationship Id="rId4" Type="http://schemas.openxmlformats.org/officeDocument/2006/relationships/hyperlink" Target="https://wandb.ai/akshayuppal12/DeBERTa/reports/The-Next-Generation-of-Transformers-Leaving-BERT-Behind-With-DeBERTa--VmlldzoyNDM2NTk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353116/average-precision-vs-precision" TargetMode="External"/><Relationship Id="rId3" Type="http://schemas.openxmlformats.org/officeDocument/2006/relationships/hyperlink" Target="https://www.aporia.com/learn/ultimate-guide-to-precision-recall-auc-understanding-calculating-using-pr-auc-in-ml/#:~:text=While%20it%20is%20useful%20for%20imbalanced%20datasets%2C%20extreme%20class%20imbalance%20can%20make%20the%20PR%20AUC%20volatile%20and%20sensitive%20to%20changes%20in%20the%20minority%20clas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2" name="Google Shape;1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US" sz="1000"/>
              <a:t>Future features</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Clr>
                <a:schemeClr val="dk1"/>
              </a:buClr>
              <a:buSzPts val="1100"/>
              <a:buFont typeface="Arial"/>
              <a:buNone/>
            </a:pPr>
            <a:r>
              <a:rPr lang="en-US" sz="1000"/>
              <a:t>Auto client servicing</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Clr>
                <a:schemeClr val="dk1"/>
              </a:buClr>
              <a:buSzPts val="1100"/>
              <a:buFont typeface="Arial"/>
              <a:buNone/>
            </a:pPr>
            <a:r>
              <a:rPr lang="en-US" sz="1000"/>
              <a:t>Full automation of digital marketing using AI algorithms</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Clr>
                <a:schemeClr val="dk1"/>
              </a:buClr>
              <a:buSzPts val="1100"/>
              <a:buFont typeface="Arial"/>
              <a:buNone/>
            </a:pPr>
            <a:r>
              <a:rPr lang="en-US" sz="1000"/>
              <a:t>Auto optimisation of digital ads</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Clr>
                <a:schemeClr val="dk1"/>
              </a:buClr>
              <a:buSzPts val="1100"/>
              <a:buFont typeface="Arial"/>
              <a:buNone/>
            </a:pPr>
            <a:r>
              <a:rPr lang="en-US" sz="1000"/>
              <a:t>Automated B2C to allow individual user to pick creative art, copywriting &amp; data packets through check-outs</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SzPts val="1400"/>
              <a:buNone/>
            </a:pPr>
            <a:r>
              <a:t/>
            </a:r>
            <a:endParaRPr sz="1000"/>
          </a:p>
        </p:txBody>
      </p:sp>
      <p:sp>
        <p:nvSpPr>
          <p:cNvPr id="225" name="Google Shape;2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2f2bffdb95_0_1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US" sz="1000"/>
              <a:t>We chose the latest version of DeBERTa due to it's relatively good performance on NLU (Natural Language Understanding) tasks and </a:t>
            </a:r>
            <a:r>
              <a:rPr lang="en-US" sz="1000" u="sng">
                <a:solidFill>
                  <a:schemeClr val="hlink"/>
                </a:solidFill>
                <a:hlinkClick r:id="rId2"/>
              </a:rPr>
              <a:t>benchmarks</a:t>
            </a:r>
            <a:r>
              <a:rPr lang="en-US" sz="1000"/>
              <a:t>. Moreover, with a vocabulary of 128k and only having 86 million backbone parameters, it is relatively efficient to finetune which is good due to our compute constraints.</a:t>
            </a:r>
            <a:endParaRPr sz="1000"/>
          </a:p>
          <a:p>
            <a:pPr indent="0" lvl="0" marL="0" rtl="0" algn="l">
              <a:lnSpc>
                <a:spcPct val="117999"/>
              </a:lnSpc>
              <a:spcBef>
                <a:spcPts val="0"/>
              </a:spcBef>
              <a:spcAft>
                <a:spcPts val="0"/>
              </a:spcAft>
              <a:buClr>
                <a:schemeClr val="dk1"/>
              </a:buClr>
              <a:buSzPts val="1100"/>
              <a:buFont typeface="Arial"/>
              <a:buNone/>
            </a:pPr>
            <a:r>
              <a:t/>
            </a:r>
            <a:endParaRPr sz="1000"/>
          </a:p>
          <a:p>
            <a:pPr indent="0" lvl="0" marL="0" rtl="0" algn="l">
              <a:lnSpc>
                <a:spcPct val="117999"/>
              </a:lnSpc>
              <a:spcBef>
                <a:spcPts val="0"/>
              </a:spcBef>
              <a:spcAft>
                <a:spcPts val="0"/>
              </a:spcAft>
              <a:buClr>
                <a:schemeClr val="dk1"/>
              </a:buClr>
              <a:buSzPts val="1100"/>
              <a:buFont typeface="Arial"/>
              <a:buNone/>
            </a:pPr>
            <a:r>
              <a:rPr lang="en-US" sz="1000"/>
              <a:t>How BERT works:</a:t>
            </a:r>
            <a:endParaRPr sz="1000"/>
          </a:p>
          <a:p>
            <a:pPr indent="-292100" lvl="0" marL="457200" rtl="0" algn="l">
              <a:lnSpc>
                <a:spcPct val="117999"/>
              </a:lnSpc>
              <a:spcBef>
                <a:spcPts val="0"/>
              </a:spcBef>
              <a:spcAft>
                <a:spcPts val="0"/>
              </a:spcAft>
              <a:buSzPts val="1000"/>
              <a:buChar char="-"/>
            </a:pPr>
            <a:r>
              <a:rPr lang="en-US" sz="1000" u="sng">
                <a:solidFill>
                  <a:schemeClr val="hlink"/>
                </a:solidFill>
                <a:hlinkClick r:id="rId3"/>
              </a:rPr>
              <a:t>https://www.youtube.com/watch?v=xI0HHN5XKDo</a:t>
            </a:r>
            <a:r>
              <a:rPr lang="en-US" sz="1000"/>
              <a:t> </a:t>
            </a:r>
            <a:endParaRPr sz="1000"/>
          </a:p>
          <a:p>
            <a:pPr indent="0" lvl="0" marL="0" rtl="0" algn="l">
              <a:lnSpc>
                <a:spcPct val="117999"/>
              </a:lnSpc>
              <a:spcBef>
                <a:spcPts val="0"/>
              </a:spcBef>
              <a:spcAft>
                <a:spcPts val="0"/>
              </a:spcAft>
              <a:buNone/>
            </a:pPr>
            <a:r>
              <a:rPr lang="en-US" sz="1000"/>
              <a:t>How DeBERTa is different from BERT:</a:t>
            </a:r>
            <a:endParaRPr sz="1000"/>
          </a:p>
          <a:p>
            <a:pPr indent="-292100" lvl="0" marL="457200" rtl="0" algn="l">
              <a:lnSpc>
                <a:spcPct val="117999"/>
              </a:lnSpc>
              <a:spcBef>
                <a:spcPts val="0"/>
              </a:spcBef>
              <a:spcAft>
                <a:spcPts val="0"/>
              </a:spcAft>
              <a:buSzPts val="1000"/>
              <a:buChar char="-"/>
            </a:pPr>
            <a:r>
              <a:rPr b="1" lang="en-US" sz="1000"/>
              <a:t>Disentangled Attention: </a:t>
            </a:r>
            <a:r>
              <a:rPr lang="en-US" sz="1000"/>
              <a:t>each input word is represented using two separate vectors that encode a word’s content and position. The key difference is that instead of adding the two vectors we treat them separately throughout the network. Hence, for every word (and between words) the Transformer learns: </a:t>
            </a:r>
            <a:r>
              <a:rPr b="1" lang="en-US" sz="1000"/>
              <a:t>context-context portion</a:t>
            </a:r>
            <a:r>
              <a:rPr lang="en-US" sz="1000"/>
              <a:t> (essentially mapping the semantic relation between the meaning of the two words i and j),</a:t>
            </a:r>
            <a:r>
              <a:rPr b="1" lang="en-US" sz="1000"/>
              <a:t> context-position portion</a:t>
            </a:r>
            <a:r>
              <a:rPr lang="en-US" sz="1000"/>
              <a:t> (a map of how the context of the word i is related to the relative position vectors of the words around it) and the </a:t>
            </a:r>
            <a:r>
              <a:rPr b="1" lang="en-US" sz="1000"/>
              <a:t>position-context embedding</a:t>
            </a:r>
            <a:r>
              <a:rPr lang="en-US" sz="1000"/>
              <a:t> (a map of how the relative position of the word i relates to the context of the word j).</a:t>
            </a:r>
            <a:endParaRPr sz="1000"/>
          </a:p>
          <a:p>
            <a:pPr indent="-292100" lvl="0" marL="457200" rtl="0" algn="l">
              <a:lnSpc>
                <a:spcPct val="117999"/>
              </a:lnSpc>
              <a:spcBef>
                <a:spcPts val="0"/>
              </a:spcBef>
              <a:spcAft>
                <a:spcPts val="0"/>
              </a:spcAft>
              <a:buSzPts val="1000"/>
              <a:buChar char="-"/>
            </a:pPr>
            <a:r>
              <a:rPr b="1" lang="en-US" sz="1000"/>
              <a:t>Enhanced Masked Decoder (EMD): </a:t>
            </a:r>
            <a:r>
              <a:rPr lang="en-US" sz="1000">
                <a:solidFill>
                  <a:schemeClr val="dk1"/>
                </a:solidFill>
              </a:rPr>
              <a:t>DeBERTa captures the relative positions in all the transformer layers and only uses absolute positions as complementary information when decoding the masked words. Thus, the name enhanced masked decoder.</a:t>
            </a:r>
            <a:endParaRPr sz="1000">
              <a:solidFill>
                <a:schemeClr val="dk1"/>
              </a:solidFill>
            </a:endParaRPr>
          </a:p>
          <a:p>
            <a:pPr indent="-292100" lvl="1" marL="914400" rtl="0" algn="l">
              <a:lnSpc>
                <a:spcPct val="117999"/>
              </a:lnSpc>
              <a:spcBef>
                <a:spcPts val="0"/>
              </a:spcBef>
              <a:spcAft>
                <a:spcPts val="0"/>
              </a:spcAft>
              <a:buSzPts val="1000"/>
              <a:buChar char="-"/>
            </a:pPr>
            <a:r>
              <a:rPr lang="en-US" sz="1000"/>
              <a:t>Since the model has access to only the relative positions and not the absolute positions it can be a problem in ambiguous cases. The absolute positions need to complement the relative position embeddings to completely understand the spatial modality.</a:t>
            </a:r>
            <a:endParaRPr sz="1000"/>
          </a:p>
          <a:p>
            <a:pPr indent="-292100" lvl="1" marL="914400" rtl="0" algn="l">
              <a:lnSpc>
                <a:spcPct val="117999"/>
              </a:lnSpc>
              <a:spcBef>
                <a:spcPts val="0"/>
              </a:spcBef>
              <a:spcAft>
                <a:spcPts val="0"/>
              </a:spcAft>
              <a:buSzPts val="1000"/>
              <a:buChar char="-"/>
            </a:pPr>
            <a:r>
              <a:rPr lang="en-US" sz="1000"/>
              <a:t>BERT ingests the absolute position in the input layer itself. To give the model some context of the actual positions, the authors add them right after all the transformer layers but before the softmax layer for masked token prediction.</a:t>
            </a:r>
            <a:endParaRPr b="1" sz="1000"/>
          </a:p>
          <a:p>
            <a:pPr indent="-292100" lvl="0" marL="457200" rtl="0" algn="l">
              <a:lnSpc>
                <a:spcPct val="117999"/>
              </a:lnSpc>
              <a:spcBef>
                <a:spcPts val="0"/>
              </a:spcBef>
              <a:spcAft>
                <a:spcPts val="0"/>
              </a:spcAft>
              <a:buSzPts val="1000"/>
              <a:buChar char="-"/>
            </a:pPr>
            <a:r>
              <a:rPr lang="en-US" sz="1000"/>
              <a:t>Source: </a:t>
            </a:r>
            <a:r>
              <a:rPr lang="en-US" sz="1000" u="sng">
                <a:solidFill>
                  <a:schemeClr val="hlink"/>
                </a:solidFill>
                <a:hlinkClick r:id="rId4"/>
              </a:rPr>
              <a:t>https://wandb.ai/akshayuppal12/DeBERTa/reports/The-Next-Generation-of-Transformers-Leaving-BERT-Behind-With-DeBERTa--VmlldzoyNDM2NTk2</a:t>
            </a:r>
            <a:r>
              <a:rPr lang="en-US" sz="1000"/>
              <a:t> </a:t>
            </a:r>
            <a:endParaRPr sz="1000"/>
          </a:p>
          <a:p>
            <a:pPr indent="0" lvl="0" marL="0" rtl="0" algn="l">
              <a:lnSpc>
                <a:spcPct val="117999"/>
              </a:lnSpc>
              <a:spcBef>
                <a:spcPts val="0"/>
              </a:spcBef>
              <a:spcAft>
                <a:spcPts val="0"/>
              </a:spcAft>
              <a:buSzPts val="1400"/>
              <a:buNone/>
            </a:pPr>
            <a:r>
              <a:t/>
            </a:r>
            <a:endParaRPr sz="1000"/>
          </a:p>
        </p:txBody>
      </p:sp>
      <p:sp>
        <p:nvSpPr>
          <p:cNvPr id="233" name="Google Shape;233;g32f2bffdb95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3" name="Google Shape;2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2f2bffdb95_0_1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4" name="Google Shape;254;g32f2bffdb95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f2bffdb95_0_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*This is done by training and evaluating it on multiple different subsets of the data.</a:t>
            </a:r>
            <a:endParaRPr/>
          </a:p>
        </p:txBody>
      </p:sp>
      <p:sp>
        <p:nvSpPr>
          <p:cNvPr id="261" name="Google Shape;261;g32f2bffdb95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 name="Google Shape;1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just">
              <a:lnSpc>
                <a:spcPct val="130000"/>
              </a:lnSpc>
              <a:spcBef>
                <a:spcPts val="0"/>
              </a:spcBef>
              <a:spcAft>
                <a:spcPts val="0"/>
              </a:spcAft>
              <a:buNone/>
            </a:pPr>
            <a:r>
              <a:rPr lang="en-US">
                <a:solidFill>
                  <a:schemeClr val="dk1"/>
                </a:solidFill>
              </a:rPr>
              <a:t>A False Positive could occur if a transaction is incorrectly labeled as Payroll when it actually belongs to the Loans category (</a:t>
            </a:r>
            <a:r>
              <a:rPr b="1" i="1" lang="en-US">
                <a:solidFill>
                  <a:schemeClr val="dk1"/>
                </a:solidFill>
              </a:rPr>
              <a:t>poor</a:t>
            </a:r>
            <a:r>
              <a:rPr lang="en-US">
                <a:solidFill>
                  <a:schemeClr val="dk1"/>
                </a:solidFill>
              </a:rPr>
              <a:t> </a:t>
            </a:r>
            <a:r>
              <a:rPr b="1" i="1" lang="en-US">
                <a:solidFill>
                  <a:schemeClr val="dk1"/>
                </a:solidFill>
              </a:rPr>
              <a:t>precision</a:t>
            </a:r>
            <a:r>
              <a:rPr lang="en-US">
                <a:solidFill>
                  <a:schemeClr val="dk1"/>
                </a:solidFill>
              </a:rPr>
              <a:t>). This might inflate a user’s perceived income, leading to poor financial advice, such as </a:t>
            </a:r>
            <a:r>
              <a:rPr b="1" lang="en-US">
                <a:solidFill>
                  <a:schemeClr val="dk1"/>
                </a:solidFill>
              </a:rPr>
              <a:t>suggesting they have enough income to cover their expenses when they actually do not.</a:t>
            </a:r>
            <a:endParaRPr b="1">
              <a:solidFill>
                <a:schemeClr val="dk1"/>
              </a:solidFill>
            </a:endParaRPr>
          </a:p>
          <a:p>
            <a:pPr indent="0" lvl="0" marL="0" rtl="0" algn="just">
              <a:lnSpc>
                <a:spcPct val="130000"/>
              </a:lnSpc>
              <a:spcBef>
                <a:spcPts val="0"/>
              </a:spcBef>
              <a:spcAft>
                <a:spcPts val="0"/>
              </a:spcAft>
              <a:buNone/>
            </a:pPr>
            <a:r>
              <a:t/>
            </a:r>
            <a:endParaRPr b="1">
              <a:solidFill>
                <a:schemeClr val="dk1"/>
              </a:solidFill>
            </a:endParaRPr>
          </a:p>
          <a:p>
            <a:pPr indent="0" lvl="0" marL="0" rtl="0" algn="just">
              <a:lnSpc>
                <a:spcPct val="130000"/>
              </a:lnSpc>
              <a:spcBef>
                <a:spcPts val="0"/>
              </a:spcBef>
              <a:spcAft>
                <a:spcPts val="0"/>
              </a:spcAft>
              <a:buNone/>
            </a:pPr>
            <a:r>
              <a:rPr lang="en-US">
                <a:solidFill>
                  <a:schemeClr val="dk1"/>
                </a:solidFill>
              </a:rPr>
              <a:t>Similarly, a False Negative could occur if a transaction belonging to the Payroll category is mislabeled as something else, such as Miscellaneous (</a:t>
            </a:r>
            <a:r>
              <a:rPr b="1" i="1" lang="en-US">
                <a:solidFill>
                  <a:schemeClr val="dk1"/>
                </a:solidFill>
              </a:rPr>
              <a:t>poor recall</a:t>
            </a:r>
            <a:r>
              <a:rPr lang="en-US">
                <a:solidFill>
                  <a:schemeClr val="dk1"/>
                </a:solidFill>
              </a:rPr>
              <a:t>). This would underestimate the user’s income, potentially </a:t>
            </a:r>
            <a:r>
              <a:rPr b="1" lang="en-US">
                <a:solidFill>
                  <a:schemeClr val="dk1"/>
                </a:solidFill>
              </a:rPr>
              <a:t>causing unnecessary warnings about their financial health or debt levels.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Alternatively, instead of the F1-Score, we could also consider the </a:t>
            </a:r>
            <a:r>
              <a:rPr lang="en-US" u="sng">
                <a:solidFill>
                  <a:schemeClr val="hlink"/>
                </a:solidFill>
                <a:hlinkClick r:id="rId2"/>
              </a:rPr>
              <a:t>Average Precision Score</a:t>
            </a:r>
            <a:r>
              <a:rPr lang="en-US"/>
              <a:t>, which is somewhat related to the Precision-Recall Area Under the Curve (PR-AUC) metric. However, we instead opt for F1-Score due to the sensitivity of the PR-AUC metric when dealing with </a:t>
            </a:r>
            <a:r>
              <a:rPr lang="en-US" u="sng">
                <a:solidFill>
                  <a:schemeClr val="hlink"/>
                </a:solidFill>
                <a:hlinkClick r:id="rId3"/>
              </a:rPr>
              <a:t>highly imbalanced classes</a:t>
            </a:r>
            <a:r>
              <a:rPr lang="en-US"/>
              <a:t>.</a:t>
            </a:r>
            <a:endParaRPr/>
          </a:p>
        </p:txBody>
      </p:sp>
      <p:sp>
        <p:nvSpPr>
          <p:cNvPr id="150" name="Google Shape;1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f2bffdb95_0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From our analysis, we find the following:</a:t>
            </a:r>
            <a:endParaRPr/>
          </a:p>
          <a:p>
            <a:pPr indent="-298450" lvl="0" marL="457200" rtl="0" algn="l">
              <a:lnSpc>
                <a:spcPct val="117999"/>
              </a:lnSpc>
              <a:spcBef>
                <a:spcPts val="0"/>
              </a:spcBef>
              <a:spcAft>
                <a:spcPts val="0"/>
              </a:spcAft>
              <a:buSzPts val="1100"/>
              <a:buChar char="-"/>
            </a:pPr>
            <a:r>
              <a:rPr lang="en-US">
                <a:solidFill>
                  <a:schemeClr val="dk1"/>
                </a:solidFill>
              </a:rPr>
              <a:t>The word CASH APP seems to be strongly tied to the </a:t>
            </a:r>
            <a:r>
              <a:rPr b="1" i="1" lang="en-US">
                <a:solidFill>
                  <a:schemeClr val="dk1"/>
                </a:solidFill>
              </a:rPr>
              <a:t>Third Party</a:t>
            </a:r>
            <a:r>
              <a:rPr lang="en-US">
                <a:solidFill>
                  <a:schemeClr val="dk1"/>
                </a:solidFill>
              </a:rPr>
              <a:t> category, while PURCHASE AUTHORIZED is to </a:t>
            </a:r>
            <a:r>
              <a:rPr b="1" i="1" lang="en-US">
                <a:solidFill>
                  <a:schemeClr val="dk1"/>
                </a:solidFill>
              </a:rPr>
              <a:t>Restaurants/SuperMarkets and Groceries/Convenience Stores</a:t>
            </a:r>
            <a:r>
              <a:rPr lang="en-US">
                <a:solidFill>
                  <a:schemeClr val="dk1"/>
                </a:solidFill>
              </a:rPr>
              <a:t>, Savings Accounts and Chime Savings is to </a:t>
            </a:r>
            <a:r>
              <a:rPr b="1" i="1" lang="en-US">
                <a:solidFill>
                  <a:schemeClr val="dk1"/>
                </a:solidFill>
              </a:rPr>
              <a:t>Transfer Credit</a:t>
            </a:r>
            <a:r>
              <a:rPr lang="en-US">
                <a:solidFill>
                  <a:schemeClr val="dk1"/>
                </a:solidFill>
              </a:rPr>
              <a:t>, as well as MoneyLion and InstaCash is to </a:t>
            </a:r>
            <a:r>
              <a:rPr b="1" i="1" lang="en-US">
                <a:solidFill>
                  <a:schemeClr val="dk1"/>
                </a:solidFill>
              </a:rPr>
              <a:t>Loans</a:t>
            </a:r>
            <a:r>
              <a:rPr lang="en-US">
                <a:solidFill>
                  <a:schemeClr val="dk1"/>
                </a:solidFill>
              </a:rPr>
              <a:t>.</a:t>
            </a:r>
            <a:endParaRPr>
              <a:solidFill>
                <a:schemeClr val="dk1"/>
              </a:solidFill>
            </a:endParaRPr>
          </a:p>
          <a:p>
            <a:pPr indent="0" lvl="0" marL="0" rtl="0" algn="l">
              <a:lnSpc>
                <a:spcPct val="117999"/>
              </a:lnSpc>
              <a:spcBef>
                <a:spcPts val="0"/>
              </a:spcBef>
              <a:spcAft>
                <a:spcPts val="0"/>
              </a:spcAft>
              <a:buNone/>
            </a:pPr>
            <a:r>
              <a:t/>
            </a:r>
            <a:endParaRPr>
              <a:solidFill>
                <a:schemeClr val="dk1"/>
              </a:solidFill>
            </a:endParaRPr>
          </a:p>
          <a:p>
            <a:pPr indent="0" lvl="0" marL="0" rtl="0" algn="l">
              <a:lnSpc>
                <a:spcPct val="117999"/>
              </a:lnSpc>
              <a:spcBef>
                <a:spcPts val="0"/>
              </a:spcBef>
              <a:spcAft>
                <a:spcPts val="0"/>
              </a:spcAft>
              <a:buNone/>
            </a:pPr>
            <a:r>
              <a:rPr lang="en-US">
                <a:solidFill>
                  <a:schemeClr val="dk1"/>
                </a:solidFill>
              </a:rPr>
              <a:t>More needs to be done to analyze the </a:t>
            </a:r>
            <a:r>
              <a:rPr b="1" i="1" lang="en-US">
                <a:solidFill>
                  <a:schemeClr val="dk1"/>
                </a:solidFill>
              </a:rPr>
              <a:t>Uncategorized </a:t>
            </a:r>
            <a:r>
              <a:rPr lang="en-US">
                <a:solidFill>
                  <a:schemeClr val="dk1"/>
                </a:solidFill>
              </a:rPr>
              <a:t>category.</a:t>
            </a:r>
            <a:endParaRPr>
              <a:solidFill>
                <a:schemeClr val="dk1"/>
              </a:solidFill>
            </a:endParaRPr>
          </a:p>
          <a:p>
            <a:pPr indent="0" lvl="0" marL="0" rtl="0" algn="l">
              <a:lnSpc>
                <a:spcPct val="117999"/>
              </a:lnSpc>
              <a:spcBef>
                <a:spcPts val="0"/>
              </a:spcBef>
              <a:spcAft>
                <a:spcPts val="0"/>
              </a:spcAft>
              <a:buNone/>
            </a:pPr>
            <a:r>
              <a:t/>
            </a:r>
            <a:endParaRPr>
              <a:solidFill>
                <a:schemeClr val="dk1"/>
              </a:solidFill>
            </a:endParaRPr>
          </a:p>
          <a:p>
            <a:pPr indent="0" lvl="0" marL="0" rtl="0" algn="l">
              <a:lnSpc>
                <a:spcPct val="117999"/>
              </a:lnSpc>
              <a:spcBef>
                <a:spcPts val="0"/>
              </a:spcBef>
              <a:spcAft>
                <a:spcPts val="0"/>
              </a:spcAft>
              <a:buNone/>
            </a:pPr>
            <a:r>
              <a:t/>
            </a:r>
            <a:endParaRPr>
              <a:solidFill>
                <a:schemeClr val="dk1"/>
              </a:solidFill>
            </a:endParaRPr>
          </a:p>
        </p:txBody>
      </p:sp>
      <p:sp>
        <p:nvSpPr>
          <p:cNvPr id="162" name="Google Shape;162;g32f2bffdb95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f2bffdb95_0_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From our analysis, we find the following:</a:t>
            </a:r>
            <a:endParaRPr/>
          </a:p>
          <a:p>
            <a:pPr indent="0" lvl="0" marL="0" rtl="0" algn="l">
              <a:lnSpc>
                <a:spcPct val="117999"/>
              </a:lnSpc>
              <a:spcBef>
                <a:spcPts val="0"/>
              </a:spcBef>
              <a:spcAft>
                <a:spcPts val="0"/>
              </a:spcAft>
              <a:buSzPts val="1400"/>
              <a:buNone/>
            </a:pPr>
            <a:r>
              <a:rPr lang="en-US"/>
              <a:t>- The word *Maryse Hemant* appears at the top 3 across several categories e.g., </a:t>
            </a:r>
            <a:r>
              <a:rPr b="1" i="1" lang="en-US"/>
              <a:t>Uncategorized</a:t>
            </a:r>
            <a:r>
              <a:rPr lang="en-US"/>
              <a:t>, </a:t>
            </a:r>
            <a:r>
              <a:rPr b="1" i="1" lang="en-US"/>
              <a:t>Third Party</a:t>
            </a:r>
            <a:r>
              <a:rPr lang="en-US"/>
              <a:t>, </a:t>
            </a:r>
            <a:r>
              <a:rPr b="1" i="1" lang="en-US"/>
              <a:t>Restaurants</a:t>
            </a:r>
            <a:r>
              <a:rPr lang="en-US"/>
              <a:t>, etc.</a:t>
            </a:r>
            <a:endParaRPr/>
          </a:p>
          <a:p>
            <a:pPr indent="0" lvl="0" marL="0" rtl="0" algn="l">
              <a:lnSpc>
                <a:spcPct val="117999"/>
              </a:lnSpc>
              <a:spcBef>
                <a:spcPts val="0"/>
              </a:spcBef>
              <a:spcAft>
                <a:spcPts val="0"/>
              </a:spcAft>
              <a:buSzPts val="1400"/>
              <a:buNone/>
            </a:pPr>
            <a:r>
              <a:rPr lang="en-US"/>
              <a:t>- Additionally, the word CHECK111 also appears in several transactions as the only word in the description. We treat this as noise and will remove rows containing only this word in our pre-processing. It appears the top 20 word plots for the </a:t>
            </a:r>
            <a:r>
              <a:rPr b="1" i="1" lang="en-US"/>
              <a:t>Restaurants</a:t>
            </a:r>
            <a:r>
              <a:rPr lang="en-US"/>
              <a:t>, </a:t>
            </a:r>
            <a:r>
              <a:rPr b="1" i="1" lang="en-US"/>
              <a:t>Convenience Stores </a:t>
            </a:r>
            <a:r>
              <a:rPr lang="en-US"/>
              <a:t>&amp;</a:t>
            </a:r>
            <a:r>
              <a:rPr b="1" i="1" lang="en-US"/>
              <a:t> Supermarkets</a:t>
            </a:r>
            <a:r>
              <a:rPr lang="en-US"/>
              <a:t> </a:t>
            </a:r>
            <a:r>
              <a:rPr b="1" i="1" lang="en-US"/>
              <a:t>and Groceries</a:t>
            </a:r>
            <a:r>
              <a:rPr lang="en-US"/>
              <a:t> category.</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i="1" lang="en-US"/>
              <a:t>*Sizeable Categories refer to the top 7 categories with the most transactions (due to them accounting for 60% of transactions.</a:t>
            </a:r>
            <a:endParaRPr i="1"/>
          </a:p>
        </p:txBody>
      </p:sp>
      <p:sp>
        <p:nvSpPr>
          <p:cNvPr id="171" name="Google Shape;171;g32f2bffdb95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1" name="Google Shape;1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f2bffdb95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7999"/>
              </a:lnSpc>
              <a:spcBef>
                <a:spcPts val="0"/>
              </a:spcBef>
              <a:spcAft>
                <a:spcPts val="0"/>
              </a:spcAft>
              <a:buSzPts val="1100"/>
              <a:buChar char="-"/>
            </a:pPr>
            <a:r>
              <a:t/>
            </a:r>
            <a:endParaRPr/>
          </a:p>
        </p:txBody>
      </p:sp>
      <p:sp>
        <p:nvSpPr>
          <p:cNvPr id="198" name="Google Shape;198;g32f2bffdb95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9" name="Google Shape;20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f2bffdb95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7" name="Google Shape;217;g32f2bffdb95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x">
  <p:cSld name="TITLE_AND_BODY">
    <p:spTree>
      <p:nvGrpSpPr>
        <p:cNvPr id="9" name="Shape 9"/>
        <p:cNvGrpSpPr/>
        <p:nvPr/>
      </p:nvGrpSpPr>
      <p:grpSpPr>
        <a:xfrm>
          <a:off x="0" y="0"/>
          <a:ext cx="0" cy="0"/>
          <a:chOff x="0" y="0"/>
          <a:chExt cx="0" cy="0"/>
        </a:xfrm>
      </p:grpSpPr>
      <p:sp>
        <p:nvSpPr>
          <p:cNvPr id="10" name="Google Shape;10;p33"/>
          <p:cNvSpPr txBox="1"/>
          <p:nvPr>
            <p:ph idx="1" type="body"/>
          </p:nvPr>
        </p:nvSpPr>
        <p:spPr>
          <a:xfrm>
            <a:off x="450502" y="4447448"/>
            <a:ext cx="8239127" cy="238868"/>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1350"/>
            </a:lvl1pPr>
            <a:lvl2pPr indent="-509778" lvl="1" marL="914400" algn="l">
              <a:lnSpc>
                <a:spcPct val="100000"/>
              </a:lnSpc>
              <a:spcBef>
                <a:spcPts val="0"/>
              </a:spcBef>
              <a:spcAft>
                <a:spcPts val="0"/>
              </a:spcAft>
              <a:buClr>
                <a:srgbClr val="000000"/>
              </a:buClr>
              <a:buSzPts val="4428"/>
              <a:buFont typeface="Helvetica Neue"/>
              <a:buChar char="•"/>
              <a:defRPr b="1" sz="1350"/>
            </a:lvl2pPr>
            <a:lvl3pPr indent="-509778" lvl="2" marL="1371600" algn="l">
              <a:lnSpc>
                <a:spcPct val="100000"/>
              </a:lnSpc>
              <a:spcBef>
                <a:spcPts val="0"/>
              </a:spcBef>
              <a:spcAft>
                <a:spcPts val="0"/>
              </a:spcAft>
              <a:buClr>
                <a:srgbClr val="000000"/>
              </a:buClr>
              <a:buSzPts val="4428"/>
              <a:buFont typeface="Helvetica Neue"/>
              <a:buChar char="•"/>
              <a:defRPr b="1" sz="1350"/>
            </a:lvl3pPr>
            <a:lvl4pPr indent="-509778" lvl="3" marL="1828800" algn="l">
              <a:lnSpc>
                <a:spcPct val="100000"/>
              </a:lnSpc>
              <a:spcBef>
                <a:spcPts val="0"/>
              </a:spcBef>
              <a:spcAft>
                <a:spcPts val="0"/>
              </a:spcAft>
              <a:buClr>
                <a:srgbClr val="000000"/>
              </a:buClr>
              <a:buSzPts val="4428"/>
              <a:buFont typeface="Helvetica Neue"/>
              <a:buChar char="•"/>
              <a:defRPr b="1" sz="1350"/>
            </a:lvl4pPr>
            <a:lvl5pPr indent="-509778" lvl="4" marL="2286000" algn="l">
              <a:lnSpc>
                <a:spcPct val="100000"/>
              </a:lnSpc>
              <a:spcBef>
                <a:spcPts val="0"/>
              </a:spcBef>
              <a:spcAft>
                <a:spcPts val="0"/>
              </a:spcAft>
              <a:buClr>
                <a:srgbClr val="000000"/>
              </a:buClr>
              <a:buSzPts val="4428"/>
              <a:buFont typeface="Helvetica Neue"/>
              <a:buChar char="•"/>
              <a:defRPr b="1" sz="1350"/>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11" name="Google Shape;11;p33"/>
          <p:cNvSpPr txBox="1"/>
          <p:nvPr>
            <p:ph type="title"/>
          </p:nvPr>
        </p:nvSpPr>
        <p:spPr>
          <a:xfrm>
            <a:off x="452436" y="965622"/>
            <a:ext cx="8239127" cy="1743076"/>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435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33"/>
          <p:cNvSpPr txBox="1"/>
          <p:nvPr>
            <p:ph idx="2" type="body"/>
          </p:nvPr>
        </p:nvSpPr>
        <p:spPr>
          <a:xfrm>
            <a:off x="450503" y="2708696"/>
            <a:ext cx="8239126" cy="714376"/>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13" name="Google Shape;13;p33"/>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48" name="Shape 48"/>
        <p:cNvGrpSpPr/>
        <p:nvPr/>
      </p:nvGrpSpPr>
      <p:grpSpPr>
        <a:xfrm>
          <a:off x="0" y="0"/>
          <a:ext cx="0" cy="0"/>
          <a:chOff x="0" y="0"/>
          <a:chExt cx="0" cy="0"/>
        </a:xfrm>
      </p:grpSpPr>
      <p:sp>
        <p:nvSpPr>
          <p:cNvPr id="49" name="Google Shape;49;p52"/>
          <p:cNvSpPr txBox="1"/>
          <p:nvPr>
            <p:ph idx="1" type="body"/>
          </p:nvPr>
        </p:nvSpPr>
        <p:spPr>
          <a:xfrm>
            <a:off x="452438" y="403472"/>
            <a:ext cx="8239125" cy="2715595"/>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9375"/>
            </a:lvl1pPr>
            <a:lvl2pPr indent="-228600" lvl="1" marL="914400" algn="ctr">
              <a:lnSpc>
                <a:spcPct val="80000"/>
              </a:lnSpc>
              <a:spcBef>
                <a:spcPts val="0"/>
              </a:spcBef>
              <a:spcAft>
                <a:spcPts val="0"/>
              </a:spcAft>
              <a:buClr>
                <a:srgbClr val="000000"/>
              </a:buClr>
              <a:buSzPts val="25000"/>
              <a:buFont typeface="Helvetica Neue"/>
              <a:buNone/>
              <a:defRPr b="1" sz="9375"/>
            </a:lvl2pPr>
            <a:lvl3pPr indent="-228600" lvl="2" marL="1371600" algn="ctr">
              <a:lnSpc>
                <a:spcPct val="80000"/>
              </a:lnSpc>
              <a:spcBef>
                <a:spcPts val="0"/>
              </a:spcBef>
              <a:spcAft>
                <a:spcPts val="0"/>
              </a:spcAft>
              <a:buClr>
                <a:srgbClr val="000000"/>
              </a:buClr>
              <a:buSzPts val="25000"/>
              <a:buFont typeface="Helvetica Neue"/>
              <a:buNone/>
              <a:defRPr b="1" sz="9375"/>
            </a:lvl3pPr>
            <a:lvl4pPr indent="-228600" lvl="3" marL="1828800" algn="ctr">
              <a:lnSpc>
                <a:spcPct val="80000"/>
              </a:lnSpc>
              <a:spcBef>
                <a:spcPts val="0"/>
              </a:spcBef>
              <a:spcAft>
                <a:spcPts val="0"/>
              </a:spcAft>
              <a:buClr>
                <a:srgbClr val="000000"/>
              </a:buClr>
              <a:buSzPts val="25000"/>
              <a:buFont typeface="Helvetica Neue"/>
              <a:buNone/>
              <a:defRPr b="1" sz="9375"/>
            </a:lvl4pPr>
            <a:lvl5pPr indent="-228600" lvl="4" marL="2286000" algn="ctr">
              <a:lnSpc>
                <a:spcPct val="80000"/>
              </a:lnSpc>
              <a:spcBef>
                <a:spcPts val="0"/>
              </a:spcBef>
              <a:spcAft>
                <a:spcPts val="0"/>
              </a:spcAft>
              <a:buClr>
                <a:srgbClr val="000000"/>
              </a:buClr>
              <a:buSzPts val="25000"/>
              <a:buFont typeface="Helvetica Neue"/>
              <a:buNone/>
              <a:defRPr b="1" sz="9375"/>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50" name="Google Shape;50;p52"/>
          <p:cNvSpPr txBox="1"/>
          <p:nvPr>
            <p:ph idx="2" type="body"/>
          </p:nvPr>
        </p:nvSpPr>
        <p:spPr>
          <a:xfrm>
            <a:off x="452438" y="3098317"/>
            <a:ext cx="8239125" cy="350543"/>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2063"/>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51" name="Google Shape;51;p52"/>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2" name="Shape 52"/>
        <p:cNvGrpSpPr/>
        <p:nvPr/>
      </p:nvGrpSpPr>
      <p:grpSpPr>
        <a:xfrm>
          <a:off x="0" y="0"/>
          <a:ext cx="0" cy="0"/>
          <a:chOff x="0" y="0"/>
          <a:chExt cx="0" cy="0"/>
        </a:xfrm>
      </p:grpSpPr>
      <p:sp>
        <p:nvSpPr>
          <p:cNvPr id="53" name="Google Shape;53;p53"/>
          <p:cNvSpPr txBox="1"/>
          <p:nvPr>
            <p:ph idx="1" type="body"/>
          </p:nvPr>
        </p:nvSpPr>
        <p:spPr>
          <a:xfrm>
            <a:off x="911259" y="4003295"/>
            <a:ext cx="7575020" cy="238868"/>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1350"/>
            </a:lvl1pPr>
            <a:lvl2pPr indent="-509778" lvl="1" marL="914400" algn="l">
              <a:lnSpc>
                <a:spcPct val="100000"/>
              </a:lnSpc>
              <a:spcBef>
                <a:spcPts val="0"/>
              </a:spcBef>
              <a:spcAft>
                <a:spcPts val="0"/>
              </a:spcAft>
              <a:buClr>
                <a:srgbClr val="000000"/>
              </a:buClr>
              <a:buSzPts val="4428"/>
              <a:buFont typeface="Helvetica Neue"/>
              <a:buChar char="•"/>
              <a:defRPr b="1" sz="1350"/>
            </a:lvl2pPr>
            <a:lvl3pPr indent="-509778" lvl="2" marL="1371600" algn="l">
              <a:lnSpc>
                <a:spcPct val="100000"/>
              </a:lnSpc>
              <a:spcBef>
                <a:spcPts val="0"/>
              </a:spcBef>
              <a:spcAft>
                <a:spcPts val="0"/>
              </a:spcAft>
              <a:buClr>
                <a:srgbClr val="000000"/>
              </a:buClr>
              <a:buSzPts val="4428"/>
              <a:buFont typeface="Helvetica Neue"/>
              <a:buChar char="•"/>
              <a:defRPr b="1" sz="1350"/>
            </a:lvl3pPr>
            <a:lvl4pPr indent="-509778" lvl="3" marL="1828800" algn="l">
              <a:lnSpc>
                <a:spcPct val="100000"/>
              </a:lnSpc>
              <a:spcBef>
                <a:spcPts val="0"/>
              </a:spcBef>
              <a:spcAft>
                <a:spcPts val="0"/>
              </a:spcAft>
              <a:buClr>
                <a:srgbClr val="000000"/>
              </a:buClr>
              <a:buSzPts val="4428"/>
              <a:buFont typeface="Helvetica Neue"/>
              <a:buChar char="•"/>
              <a:defRPr b="1" sz="1350"/>
            </a:lvl4pPr>
            <a:lvl5pPr indent="-509778" lvl="4" marL="2286000" algn="l">
              <a:lnSpc>
                <a:spcPct val="100000"/>
              </a:lnSpc>
              <a:spcBef>
                <a:spcPts val="0"/>
              </a:spcBef>
              <a:spcAft>
                <a:spcPts val="0"/>
              </a:spcAft>
              <a:buClr>
                <a:srgbClr val="000000"/>
              </a:buClr>
              <a:buSzPts val="4428"/>
              <a:buFont typeface="Helvetica Neue"/>
              <a:buChar char="•"/>
              <a:defRPr b="1" sz="1350"/>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54" name="Google Shape;54;p53"/>
          <p:cNvSpPr txBox="1"/>
          <p:nvPr>
            <p:ph idx="2" type="body"/>
          </p:nvPr>
        </p:nvSpPr>
        <p:spPr>
          <a:xfrm>
            <a:off x="657721" y="1852448"/>
            <a:ext cx="7828558" cy="1438605"/>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3188">
                <a:latin typeface="Helvetica Neue"/>
                <a:ea typeface="Helvetica Neue"/>
                <a:cs typeface="Helvetica Neue"/>
                <a:sym typeface="Helvetica Neue"/>
              </a:defRPr>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55" name="Google Shape;55;p53"/>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56" name="Shape 56"/>
        <p:cNvGrpSpPr/>
        <p:nvPr/>
      </p:nvGrpSpPr>
      <p:grpSpPr>
        <a:xfrm>
          <a:off x="0" y="0"/>
          <a:ext cx="0" cy="0"/>
          <a:chOff x="0" y="0"/>
          <a:chExt cx="0" cy="0"/>
        </a:xfrm>
      </p:grpSpPr>
      <p:sp>
        <p:nvSpPr>
          <p:cNvPr id="57" name="Google Shape;57;p54"/>
          <p:cNvSpPr/>
          <p:nvPr>
            <p:ph idx="2" type="pic"/>
          </p:nvPr>
        </p:nvSpPr>
        <p:spPr>
          <a:xfrm>
            <a:off x="5910263" y="381000"/>
            <a:ext cx="2789662" cy="2231129"/>
          </a:xfrm>
          <a:prstGeom prst="rect">
            <a:avLst/>
          </a:prstGeom>
          <a:noFill/>
          <a:ln>
            <a:noFill/>
          </a:ln>
        </p:spPr>
      </p:sp>
      <p:sp>
        <p:nvSpPr>
          <p:cNvPr id="58" name="Google Shape;58;p54"/>
          <p:cNvSpPr/>
          <p:nvPr>
            <p:ph idx="3" type="pic"/>
          </p:nvPr>
        </p:nvSpPr>
        <p:spPr>
          <a:xfrm>
            <a:off x="5062538" y="1491853"/>
            <a:ext cx="3914775" cy="4556318"/>
          </a:xfrm>
          <a:prstGeom prst="rect">
            <a:avLst/>
          </a:prstGeom>
          <a:noFill/>
          <a:ln>
            <a:noFill/>
          </a:ln>
        </p:spPr>
      </p:sp>
      <p:sp>
        <p:nvSpPr>
          <p:cNvPr id="59" name="Google Shape;59;p54"/>
          <p:cNvSpPr/>
          <p:nvPr>
            <p:ph idx="4" type="pic"/>
          </p:nvPr>
        </p:nvSpPr>
        <p:spPr>
          <a:xfrm>
            <a:off x="-52388" y="185737"/>
            <a:ext cx="6229350" cy="4672013"/>
          </a:xfrm>
          <a:prstGeom prst="rect">
            <a:avLst/>
          </a:prstGeom>
          <a:noFill/>
          <a:ln>
            <a:noFill/>
          </a:ln>
        </p:spPr>
      </p:sp>
      <p:sp>
        <p:nvSpPr>
          <p:cNvPr id="60" name="Google Shape;60;p54"/>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1" name="Shape 61"/>
        <p:cNvGrpSpPr/>
        <p:nvPr/>
      </p:nvGrpSpPr>
      <p:grpSpPr>
        <a:xfrm>
          <a:off x="0" y="0"/>
          <a:ext cx="0" cy="0"/>
          <a:chOff x="0" y="0"/>
          <a:chExt cx="0" cy="0"/>
        </a:xfrm>
      </p:grpSpPr>
      <p:sp>
        <p:nvSpPr>
          <p:cNvPr id="62" name="Google Shape;62;p55"/>
          <p:cNvSpPr/>
          <p:nvPr>
            <p:ph idx="2" type="pic"/>
          </p:nvPr>
        </p:nvSpPr>
        <p:spPr>
          <a:xfrm>
            <a:off x="-500063" y="-2071688"/>
            <a:ext cx="10144125" cy="8115300"/>
          </a:xfrm>
          <a:prstGeom prst="rect">
            <a:avLst/>
          </a:prstGeom>
          <a:noFill/>
          <a:ln>
            <a:noFill/>
          </a:ln>
        </p:spPr>
      </p:sp>
      <p:sp>
        <p:nvSpPr>
          <p:cNvPr id="63" name="Google Shape;63;p55"/>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675"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4" name="Shape 64"/>
        <p:cNvGrpSpPr/>
        <p:nvPr/>
      </p:nvGrpSpPr>
      <p:grpSpPr>
        <a:xfrm>
          <a:off x="0" y="0"/>
          <a:ext cx="0" cy="0"/>
          <a:chOff x="0" y="0"/>
          <a:chExt cx="0" cy="0"/>
        </a:xfrm>
      </p:grpSpPr>
      <p:sp>
        <p:nvSpPr>
          <p:cNvPr id="65" name="Google Shape;65;p56"/>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ype="tx">
  <p:cSld name="TITLE_AND_BODY">
    <p:spTree>
      <p:nvGrpSpPr>
        <p:cNvPr id="69" name="Shape 69"/>
        <p:cNvGrpSpPr/>
        <p:nvPr/>
      </p:nvGrpSpPr>
      <p:grpSpPr>
        <a:xfrm>
          <a:off x="0" y="0"/>
          <a:ext cx="0" cy="0"/>
          <a:chOff x="0" y="0"/>
          <a:chExt cx="0" cy="0"/>
        </a:xfrm>
      </p:grpSpPr>
      <p:sp>
        <p:nvSpPr>
          <p:cNvPr id="70" name="Google Shape;70;p35"/>
          <p:cNvSpPr txBox="1"/>
          <p:nvPr>
            <p:ph idx="1" type="body"/>
          </p:nvPr>
        </p:nvSpPr>
        <p:spPr>
          <a:xfrm>
            <a:off x="450502" y="4447448"/>
            <a:ext cx="8239127" cy="238868"/>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SzPts val="1350"/>
              <a:buNone/>
              <a:defRPr b="1" sz="1350"/>
            </a:lvl1pPr>
            <a:lvl2pPr indent="-304800" lvl="1" marL="914400" algn="l">
              <a:lnSpc>
                <a:spcPct val="100000"/>
              </a:lnSpc>
              <a:spcBef>
                <a:spcPts val="0"/>
              </a:spcBef>
              <a:spcAft>
                <a:spcPts val="0"/>
              </a:spcAft>
              <a:buSzPts val="1200"/>
              <a:buChar char="○"/>
              <a:defRPr b="1" sz="1350"/>
            </a:lvl2pPr>
            <a:lvl3pPr indent="-304800" lvl="2" marL="1371600" algn="l">
              <a:lnSpc>
                <a:spcPct val="100000"/>
              </a:lnSpc>
              <a:spcBef>
                <a:spcPts val="0"/>
              </a:spcBef>
              <a:spcAft>
                <a:spcPts val="0"/>
              </a:spcAft>
              <a:buSzPts val="1200"/>
              <a:buChar char="■"/>
              <a:defRPr b="1" sz="1350"/>
            </a:lvl3pPr>
            <a:lvl4pPr indent="-304800" lvl="3" marL="1828800" algn="l">
              <a:lnSpc>
                <a:spcPct val="100000"/>
              </a:lnSpc>
              <a:spcBef>
                <a:spcPts val="0"/>
              </a:spcBef>
              <a:spcAft>
                <a:spcPts val="0"/>
              </a:spcAft>
              <a:buSzPts val="1200"/>
              <a:buChar char="●"/>
              <a:defRPr b="1" sz="1350"/>
            </a:lvl4pPr>
            <a:lvl5pPr indent="-304800" lvl="4" marL="2286000" algn="l">
              <a:lnSpc>
                <a:spcPct val="100000"/>
              </a:lnSpc>
              <a:spcBef>
                <a:spcPts val="0"/>
              </a:spcBef>
              <a:spcAft>
                <a:spcPts val="0"/>
              </a:spcAft>
              <a:buSzPts val="1200"/>
              <a:buChar char="○"/>
              <a:defRPr b="1" sz="1350"/>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1" name="Google Shape;71;p35"/>
          <p:cNvSpPr txBox="1"/>
          <p:nvPr>
            <p:ph type="title"/>
          </p:nvPr>
        </p:nvSpPr>
        <p:spPr>
          <a:xfrm>
            <a:off x="452436" y="965622"/>
            <a:ext cx="8239127" cy="1743076"/>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435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35"/>
          <p:cNvSpPr txBox="1"/>
          <p:nvPr>
            <p:ph idx="2" type="body"/>
          </p:nvPr>
        </p:nvSpPr>
        <p:spPr>
          <a:xfrm>
            <a:off x="450503" y="2708696"/>
            <a:ext cx="8239126" cy="714376"/>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2063"/>
              <a:buNone/>
              <a:defRPr b="1" sz="2063"/>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3" name="Google Shape;73;p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74" name="Shape 74"/>
        <p:cNvGrpSpPr/>
        <p:nvPr/>
      </p:nvGrpSpPr>
      <p:grpSpPr>
        <a:xfrm>
          <a:off x="0" y="0"/>
          <a:ext cx="0" cy="0"/>
          <a:chOff x="0" y="0"/>
          <a:chExt cx="0" cy="0"/>
        </a:xfrm>
      </p:grpSpPr>
      <p:sp>
        <p:nvSpPr>
          <p:cNvPr id="75" name="Google Shape;75;p36"/>
          <p:cNvSpPr txBox="1"/>
          <p:nvPr>
            <p:ph type="ctrTitle"/>
          </p:nvPr>
        </p:nvSpPr>
        <p:spPr>
          <a:xfrm>
            <a:off x="1053498" y="17341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Work Sans"/>
              <a:buNone/>
              <a:defRPr b="1" sz="1200">
                <a:solidFill>
                  <a:schemeClr val="accent4"/>
                </a:solidFill>
                <a:latin typeface="Work Sans"/>
                <a:ea typeface="Work Sans"/>
                <a:cs typeface="Work Sans"/>
                <a:sym typeface="Work Sans"/>
              </a:defRPr>
            </a:lvl1pPr>
            <a:lvl2pPr lvl="1"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9pPr>
          </a:lstStyle>
          <a:p/>
        </p:txBody>
      </p:sp>
      <p:sp>
        <p:nvSpPr>
          <p:cNvPr id="76" name="Google Shape;76;p36"/>
          <p:cNvSpPr txBox="1"/>
          <p:nvPr>
            <p:ph idx="1" type="subTitle"/>
          </p:nvPr>
        </p:nvSpPr>
        <p:spPr>
          <a:xfrm>
            <a:off x="1053498" y="215871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7" name="Google Shape;77;p36"/>
          <p:cNvSpPr txBox="1"/>
          <p:nvPr>
            <p:ph idx="2" type="title"/>
          </p:nvPr>
        </p:nvSpPr>
        <p:spPr>
          <a:xfrm>
            <a:off x="1053498" y="1384648"/>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Font typeface="Work Sans"/>
              <a:buNone/>
              <a:defRPr b="0" sz="4800">
                <a:solidFill>
                  <a:srgbClr val="000000"/>
                </a:solidFill>
                <a:latin typeface="Work Sans"/>
                <a:ea typeface="Work Sans"/>
                <a:cs typeface="Work Sans"/>
                <a:sym typeface="Work Sans"/>
              </a:defRPr>
            </a:lvl1pPr>
            <a:lvl2pPr lvl="1"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9pPr>
          </a:lstStyle>
          <a:p/>
        </p:txBody>
      </p:sp>
      <p:sp>
        <p:nvSpPr>
          <p:cNvPr id="78" name="Google Shape;78;p36"/>
          <p:cNvSpPr txBox="1"/>
          <p:nvPr>
            <p:ph idx="3" type="ctrTitle"/>
          </p:nvPr>
        </p:nvSpPr>
        <p:spPr>
          <a:xfrm>
            <a:off x="2834737" y="17341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Work Sans"/>
              <a:buNone/>
              <a:defRPr b="0" sz="1200">
                <a:solidFill>
                  <a:schemeClr val="accent4"/>
                </a:solidFill>
                <a:latin typeface="Work Sans"/>
                <a:ea typeface="Work Sans"/>
                <a:cs typeface="Work Sans"/>
                <a:sym typeface="Work Sans"/>
              </a:defRPr>
            </a:lvl1pPr>
            <a:lvl2pPr lvl="1"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9pPr>
          </a:lstStyle>
          <a:p/>
        </p:txBody>
      </p:sp>
      <p:sp>
        <p:nvSpPr>
          <p:cNvPr id="79" name="Google Shape;79;p36"/>
          <p:cNvSpPr txBox="1"/>
          <p:nvPr>
            <p:ph idx="4" type="subTitle"/>
          </p:nvPr>
        </p:nvSpPr>
        <p:spPr>
          <a:xfrm>
            <a:off x="2834737" y="2158711"/>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80" name="Google Shape;80;p36"/>
          <p:cNvSpPr txBox="1"/>
          <p:nvPr>
            <p:ph idx="5" type="title"/>
          </p:nvPr>
        </p:nvSpPr>
        <p:spPr>
          <a:xfrm>
            <a:off x="2834737" y="1384648"/>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Font typeface="Work Sans"/>
              <a:buNone/>
              <a:defRPr b="0" sz="4800">
                <a:solidFill>
                  <a:srgbClr val="000000"/>
                </a:solidFill>
                <a:latin typeface="Work Sans"/>
                <a:ea typeface="Work Sans"/>
                <a:cs typeface="Work Sans"/>
                <a:sym typeface="Work Sans"/>
              </a:defRPr>
            </a:lvl1pPr>
            <a:lvl2pPr lvl="1"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9pPr>
          </a:lstStyle>
          <a:p/>
        </p:txBody>
      </p:sp>
      <p:sp>
        <p:nvSpPr>
          <p:cNvPr id="81" name="Google Shape;81;p36"/>
          <p:cNvSpPr txBox="1"/>
          <p:nvPr>
            <p:ph idx="6" type="ctrTitle"/>
          </p:nvPr>
        </p:nvSpPr>
        <p:spPr>
          <a:xfrm>
            <a:off x="4615975" y="17341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Work Sans"/>
              <a:buNone/>
              <a:defRPr b="0" sz="1200">
                <a:solidFill>
                  <a:schemeClr val="accent4"/>
                </a:solidFill>
                <a:latin typeface="Work Sans"/>
                <a:ea typeface="Work Sans"/>
                <a:cs typeface="Work Sans"/>
                <a:sym typeface="Work Sans"/>
              </a:defRPr>
            </a:lvl1pPr>
            <a:lvl2pPr lvl="1"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9pPr>
          </a:lstStyle>
          <a:p/>
        </p:txBody>
      </p:sp>
      <p:sp>
        <p:nvSpPr>
          <p:cNvPr id="82" name="Google Shape;82;p36"/>
          <p:cNvSpPr txBox="1"/>
          <p:nvPr>
            <p:ph idx="7" type="subTitle"/>
          </p:nvPr>
        </p:nvSpPr>
        <p:spPr>
          <a:xfrm>
            <a:off x="4615975" y="215871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36"/>
          <p:cNvSpPr txBox="1"/>
          <p:nvPr>
            <p:ph idx="8" type="title"/>
          </p:nvPr>
        </p:nvSpPr>
        <p:spPr>
          <a:xfrm>
            <a:off x="4615975" y="1384648"/>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Font typeface="Work Sans"/>
              <a:buNone/>
              <a:defRPr b="0" sz="4800">
                <a:solidFill>
                  <a:srgbClr val="000000"/>
                </a:solidFill>
                <a:latin typeface="Work Sans"/>
                <a:ea typeface="Work Sans"/>
                <a:cs typeface="Work Sans"/>
                <a:sym typeface="Work Sans"/>
              </a:defRPr>
            </a:lvl1pPr>
            <a:lvl2pPr lvl="1"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9pPr>
          </a:lstStyle>
          <a:p/>
        </p:txBody>
      </p:sp>
      <p:sp>
        <p:nvSpPr>
          <p:cNvPr id="84" name="Google Shape;84;p36"/>
          <p:cNvSpPr txBox="1"/>
          <p:nvPr>
            <p:ph idx="9" type="ctrTitle"/>
          </p:nvPr>
        </p:nvSpPr>
        <p:spPr>
          <a:xfrm>
            <a:off x="723600" y="340212"/>
            <a:ext cx="76968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600"/>
              <a:buNone/>
              <a:defRPr b="0" sz="3000">
                <a:solidFill>
                  <a:srgbClr val="000000"/>
                </a:solidFill>
                <a:latin typeface="Work Sans"/>
                <a:ea typeface="Work Sans"/>
                <a:cs typeface="Work Sans"/>
                <a:sym typeface="Work Sans"/>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85" name="Google Shape;85;p36"/>
          <p:cNvSpPr txBox="1"/>
          <p:nvPr>
            <p:ph idx="13" type="ctrTitle"/>
          </p:nvPr>
        </p:nvSpPr>
        <p:spPr>
          <a:xfrm>
            <a:off x="6397214" y="17341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Work Sans"/>
              <a:buNone/>
              <a:defRPr b="0" sz="1200">
                <a:solidFill>
                  <a:schemeClr val="accent4"/>
                </a:solidFill>
                <a:latin typeface="Work Sans"/>
                <a:ea typeface="Work Sans"/>
                <a:cs typeface="Work Sans"/>
                <a:sym typeface="Work Sans"/>
              </a:defRPr>
            </a:lvl1pPr>
            <a:lvl2pPr lvl="1"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1200"/>
              <a:buFont typeface="Work Sans"/>
              <a:buNone/>
              <a:defRPr sz="1200">
                <a:solidFill>
                  <a:srgbClr val="000000"/>
                </a:solidFill>
                <a:latin typeface="Work Sans"/>
                <a:ea typeface="Work Sans"/>
                <a:cs typeface="Work Sans"/>
                <a:sym typeface="Work Sans"/>
              </a:defRPr>
            </a:lvl9pPr>
          </a:lstStyle>
          <a:p/>
        </p:txBody>
      </p:sp>
      <p:sp>
        <p:nvSpPr>
          <p:cNvPr id="86" name="Google Shape;86;p36"/>
          <p:cNvSpPr txBox="1"/>
          <p:nvPr>
            <p:ph idx="14" type="subTitle"/>
          </p:nvPr>
        </p:nvSpPr>
        <p:spPr>
          <a:xfrm>
            <a:off x="6397214" y="215871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chemeClr val="dk1"/>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87" name="Google Shape;87;p36"/>
          <p:cNvSpPr txBox="1"/>
          <p:nvPr>
            <p:ph idx="15" type="title"/>
          </p:nvPr>
        </p:nvSpPr>
        <p:spPr>
          <a:xfrm>
            <a:off x="6397214" y="1384648"/>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Font typeface="Work Sans"/>
              <a:buNone/>
              <a:defRPr b="0" sz="4800">
                <a:solidFill>
                  <a:srgbClr val="000000"/>
                </a:solidFill>
                <a:latin typeface="Work Sans"/>
                <a:ea typeface="Work Sans"/>
                <a:cs typeface="Work Sans"/>
                <a:sym typeface="Work Sans"/>
              </a:defRPr>
            </a:lvl1pPr>
            <a:lvl2pPr lvl="1"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2pPr>
            <a:lvl3pPr lvl="2"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3pPr>
            <a:lvl4pPr lvl="3"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4pPr>
            <a:lvl5pPr lvl="4"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5pPr>
            <a:lvl6pPr lvl="5"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6pPr>
            <a:lvl7pPr lvl="6"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7pPr>
            <a:lvl8pPr lvl="7"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8pPr>
            <a:lvl9pPr lvl="8" algn="l">
              <a:lnSpc>
                <a:spcPct val="100000"/>
              </a:lnSpc>
              <a:spcBef>
                <a:spcPts val="0"/>
              </a:spcBef>
              <a:spcAft>
                <a:spcPts val="0"/>
              </a:spcAft>
              <a:buClr>
                <a:srgbClr val="000000"/>
              </a:buClr>
              <a:buSzPts val="4800"/>
              <a:buFont typeface="Work Sans"/>
              <a:buNone/>
              <a:defRPr sz="4800">
                <a:solidFill>
                  <a:srgbClr val="000000"/>
                </a:solidFill>
                <a:latin typeface="Work Sans"/>
                <a:ea typeface="Work Sans"/>
                <a:cs typeface="Work Sans"/>
                <a:sym typeface="Work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spTree>
      <p:nvGrpSpPr>
        <p:cNvPr id="88" name="Shape 88"/>
        <p:cNvGrpSpPr/>
        <p:nvPr/>
      </p:nvGrpSpPr>
      <p:grpSpPr>
        <a:xfrm>
          <a:off x="0" y="0"/>
          <a:ext cx="0" cy="0"/>
          <a:chOff x="0" y="0"/>
          <a:chExt cx="0" cy="0"/>
        </a:xfrm>
      </p:grpSpPr>
      <p:sp>
        <p:nvSpPr>
          <p:cNvPr id="89" name="Google Shape;89;p37"/>
          <p:cNvSpPr txBox="1"/>
          <p:nvPr>
            <p:ph type="ctrTitle"/>
          </p:nvPr>
        </p:nvSpPr>
        <p:spPr>
          <a:xfrm>
            <a:off x="6467250" y="344897"/>
            <a:ext cx="20460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2800"/>
              <a:buNone/>
              <a:defRPr>
                <a:solidFill>
                  <a:srgbClr val="000000"/>
                </a:solidFill>
              </a:defRPr>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8_2_1">
    <p:spTree>
      <p:nvGrpSpPr>
        <p:cNvPr id="90" name="Shape 90"/>
        <p:cNvGrpSpPr/>
        <p:nvPr/>
      </p:nvGrpSpPr>
      <p:grpSpPr>
        <a:xfrm>
          <a:off x="0" y="0"/>
          <a:ext cx="0" cy="0"/>
          <a:chOff x="0" y="0"/>
          <a:chExt cx="0" cy="0"/>
        </a:xfrm>
      </p:grpSpPr>
      <p:sp>
        <p:nvSpPr>
          <p:cNvPr id="91" name="Google Shape;91;p38"/>
          <p:cNvSpPr txBox="1"/>
          <p:nvPr>
            <p:ph type="ctrTitle"/>
          </p:nvPr>
        </p:nvSpPr>
        <p:spPr>
          <a:xfrm>
            <a:off x="604675" y="341600"/>
            <a:ext cx="6679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b="0">
                <a:solidFill>
                  <a:schemeClr val="dk1"/>
                </a:solidFill>
                <a:latin typeface="Work Sans"/>
                <a:ea typeface="Work Sans"/>
                <a:cs typeface="Work Sans"/>
                <a:sym typeface="Work Sans"/>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p:txBody>
      </p:sp>
      <p:sp>
        <p:nvSpPr>
          <p:cNvPr id="92" name="Google Shape;92;p38"/>
          <p:cNvSpPr txBox="1"/>
          <p:nvPr>
            <p:ph idx="2" type="ctrTitle"/>
          </p:nvPr>
        </p:nvSpPr>
        <p:spPr>
          <a:xfrm>
            <a:off x="2578763" y="1947659"/>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b="1" sz="1600">
                <a:solidFill>
                  <a:schemeClr val="dk1"/>
                </a:solidFill>
                <a:latin typeface="Work Sans"/>
                <a:ea typeface="Work Sans"/>
                <a:cs typeface="Work Sans"/>
                <a:sym typeface="Work Sans"/>
              </a:defRPr>
            </a:lvl1pPr>
            <a:lvl2pPr lvl="1" algn="ctr">
              <a:lnSpc>
                <a:spcPct val="100000"/>
              </a:lnSpc>
              <a:spcBef>
                <a:spcPts val="0"/>
              </a:spcBef>
              <a:spcAft>
                <a:spcPts val="0"/>
              </a:spcAft>
              <a:buClr>
                <a:srgbClr val="000000"/>
              </a:buClr>
              <a:buSzPts val="1800"/>
              <a:buNone/>
              <a:defRPr b="1" sz="1800">
                <a:solidFill>
                  <a:srgbClr val="000000"/>
                </a:solidFill>
              </a:defRPr>
            </a:lvl2pPr>
            <a:lvl3pPr lvl="2" algn="ctr">
              <a:lnSpc>
                <a:spcPct val="100000"/>
              </a:lnSpc>
              <a:spcBef>
                <a:spcPts val="0"/>
              </a:spcBef>
              <a:spcAft>
                <a:spcPts val="0"/>
              </a:spcAft>
              <a:buClr>
                <a:srgbClr val="000000"/>
              </a:buClr>
              <a:buSzPts val="1800"/>
              <a:buNone/>
              <a:defRPr b="1" sz="1800">
                <a:solidFill>
                  <a:srgbClr val="000000"/>
                </a:solidFill>
              </a:defRPr>
            </a:lvl3pPr>
            <a:lvl4pPr lvl="3" algn="ctr">
              <a:lnSpc>
                <a:spcPct val="100000"/>
              </a:lnSpc>
              <a:spcBef>
                <a:spcPts val="0"/>
              </a:spcBef>
              <a:spcAft>
                <a:spcPts val="0"/>
              </a:spcAft>
              <a:buClr>
                <a:srgbClr val="000000"/>
              </a:buClr>
              <a:buSzPts val="1800"/>
              <a:buNone/>
              <a:defRPr b="1" sz="1800">
                <a:solidFill>
                  <a:srgbClr val="000000"/>
                </a:solidFill>
              </a:defRPr>
            </a:lvl4pPr>
            <a:lvl5pPr lvl="4" algn="ctr">
              <a:lnSpc>
                <a:spcPct val="100000"/>
              </a:lnSpc>
              <a:spcBef>
                <a:spcPts val="0"/>
              </a:spcBef>
              <a:spcAft>
                <a:spcPts val="0"/>
              </a:spcAft>
              <a:buClr>
                <a:srgbClr val="000000"/>
              </a:buClr>
              <a:buSzPts val="1800"/>
              <a:buNone/>
              <a:defRPr b="1" sz="1800">
                <a:solidFill>
                  <a:srgbClr val="000000"/>
                </a:solidFill>
              </a:defRPr>
            </a:lvl5pPr>
            <a:lvl6pPr lvl="5" algn="ctr">
              <a:lnSpc>
                <a:spcPct val="100000"/>
              </a:lnSpc>
              <a:spcBef>
                <a:spcPts val="0"/>
              </a:spcBef>
              <a:spcAft>
                <a:spcPts val="0"/>
              </a:spcAft>
              <a:buClr>
                <a:srgbClr val="000000"/>
              </a:buClr>
              <a:buSzPts val="1800"/>
              <a:buNone/>
              <a:defRPr b="1" sz="1800">
                <a:solidFill>
                  <a:srgbClr val="000000"/>
                </a:solidFill>
              </a:defRPr>
            </a:lvl6pPr>
            <a:lvl7pPr lvl="6" algn="ctr">
              <a:lnSpc>
                <a:spcPct val="100000"/>
              </a:lnSpc>
              <a:spcBef>
                <a:spcPts val="0"/>
              </a:spcBef>
              <a:spcAft>
                <a:spcPts val="0"/>
              </a:spcAft>
              <a:buClr>
                <a:srgbClr val="000000"/>
              </a:buClr>
              <a:buSzPts val="1800"/>
              <a:buNone/>
              <a:defRPr b="1" sz="1800">
                <a:solidFill>
                  <a:srgbClr val="000000"/>
                </a:solidFill>
              </a:defRPr>
            </a:lvl7pPr>
            <a:lvl8pPr lvl="7" algn="ctr">
              <a:lnSpc>
                <a:spcPct val="100000"/>
              </a:lnSpc>
              <a:spcBef>
                <a:spcPts val="0"/>
              </a:spcBef>
              <a:spcAft>
                <a:spcPts val="0"/>
              </a:spcAft>
              <a:buClr>
                <a:srgbClr val="000000"/>
              </a:buClr>
              <a:buSzPts val="1800"/>
              <a:buNone/>
              <a:defRPr b="1" sz="1800">
                <a:solidFill>
                  <a:srgbClr val="000000"/>
                </a:solidFill>
              </a:defRPr>
            </a:lvl8pPr>
            <a:lvl9pPr lvl="8" algn="ctr">
              <a:lnSpc>
                <a:spcPct val="100000"/>
              </a:lnSpc>
              <a:spcBef>
                <a:spcPts val="0"/>
              </a:spcBef>
              <a:spcAft>
                <a:spcPts val="0"/>
              </a:spcAft>
              <a:buClr>
                <a:srgbClr val="000000"/>
              </a:buClr>
              <a:buSzPts val="1800"/>
              <a:buNone/>
              <a:defRPr b="1" sz="1800">
                <a:solidFill>
                  <a:srgbClr val="000000"/>
                </a:solidFill>
              </a:defRPr>
            </a:lvl9pPr>
          </a:lstStyle>
          <a:p/>
        </p:txBody>
      </p:sp>
      <p:sp>
        <p:nvSpPr>
          <p:cNvPr id="93" name="Google Shape;93;p38"/>
          <p:cNvSpPr txBox="1"/>
          <p:nvPr>
            <p:ph idx="1" type="subTitle"/>
          </p:nvPr>
        </p:nvSpPr>
        <p:spPr>
          <a:xfrm>
            <a:off x="2578763" y="2460809"/>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100">
                <a:solidFill>
                  <a:schemeClr val="dk1"/>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38"/>
          <p:cNvSpPr txBox="1"/>
          <p:nvPr>
            <p:ph idx="3" type="ctrTitle"/>
          </p:nvPr>
        </p:nvSpPr>
        <p:spPr>
          <a:xfrm>
            <a:off x="4829663" y="2661159"/>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b="1" sz="1600">
                <a:solidFill>
                  <a:schemeClr val="dk1"/>
                </a:solidFill>
                <a:latin typeface="Work Sans"/>
                <a:ea typeface="Work Sans"/>
                <a:cs typeface="Work Sans"/>
                <a:sym typeface="Work Sans"/>
              </a:defRPr>
            </a:lvl1pPr>
            <a:lvl2pPr lvl="1" algn="ctr">
              <a:lnSpc>
                <a:spcPct val="100000"/>
              </a:lnSpc>
              <a:spcBef>
                <a:spcPts val="0"/>
              </a:spcBef>
              <a:spcAft>
                <a:spcPts val="0"/>
              </a:spcAft>
              <a:buClr>
                <a:srgbClr val="000000"/>
              </a:buClr>
              <a:buSzPts val="1800"/>
              <a:buNone/>
              <a:defRPr b="1" sz="1800">
                <a:solidFill>
                  <a:srgbClr val="000000"/>
                </a:solidFill>
              </a:defRPr>
            </a:lvl2pPr>
            <a:lvl3pPr lvl="2" algn="ctr">
              <a:lnSpc>
                <a:spcPct val="100000"/>
              </a:lnSpc>
              <a:spcBef>
                <a:spcPts val="0"/>
              </a:spcBef>
              <a:spcAft>
                <a:spcPts val="0"/>
              </a:spcAft>
              <a:buClr>
                <a:srgbClr val="000000"/>
              </a:buClr>
              <a:buSzPts val="1800"/>
              <a:buNone/>
              <a:defRPr b="1" sz="1800">
                <a:solidFill>
                  <a:srgbClr val="000000"/>
                </a:solidFill>
              </a:defRPr>
            </a:lvl3pPr>
            <a:lvl4pPr lvl="3" algn="ctr">
              <a:lnSpc>
                <a:spcPct val="100000"/>
              </a:lnSpc>
              <a:spcBef>
                <a:spcPts val="0"/>
              </a:spcBef>
              <a:spcAft>
                <a:spcPts val="0"/>
              </a:spcAft>
              <a:buClr>
                <a:srgbClr val="000000"/>
              </a:buClr>
              <a:buSzPts val="1800"/>
              <a:buNone/>
              <a:defRPr b="1" sz="1800">
                <a:solidFill>
                  <a:srgbClr val="000000"/>
                </a:solidFill>
              </a:defRPr>
            </a:lvl4pPr>
            <a:lvl5pPr lvl="4" algn="ctr">
              <a:lnSpc>
                <a:spcPct val="100000"/>
              </a:lnSpc>
              <a:spcBef>
                <a:spcPts val="0"/>
              </a:spcBef>
              <a:spcAft>
                <a:spcPts val="0"/>
              </a:spcAft>
              <a:buClr>
                <a:srgbClr val="000000"/>
              </a:buClr>
              <a:buSzPts val="1800"/>
              <a:buNone/>
              <a:defRPr b="1" sz="1800">
                <a:solidFill>
                  <a:srgbClr val="000000"/>
                </a:solidFill>
              </a:defRPr>
            </a:lvl5pPr>
            <a:lvl6pPr lvl="5" algn="ctr">
              <a:lnSpc>
                <a:spcPct val="100000"/>
              </a:lnSpc>
              <a:spcBef>
                <a:spcPts val="0"/>
              </a:spcBef>
              <a:spcAft>
                <a:spcPts val="0"/>
              </a:spcAft>
              <a:buClr>
                <a:srgbClr val="000000"/>
              </a:buClr>
              <a:buSzPts val="1800"/>
              <a:buNone/>
              <a:defRPr b="1" sz="1800">
                <a:solidFill>
                  <a:srgbClr val="000000"/>
                </a:solidFill>
              </a:defRPr>
            </a:lvl6pPr>
            <a:lvl7pPr lvl="6" algn="ctr">
              <a:lnSpc>
                <a:spcPct val="100000"/>
              </a:lnSpc>
              <a:spcBef>
                <a:spcPts val="0"/>
              </a:spcBef>
              <a:spcAft>
                <a:spcPts val="0"/>
              </a:spcAft>
              <a:buClr>
                <a:srgbClr val="000000"/>
              </a:buClr>
              <a:buSzPts val="1800"/>
              <a:buNone/>
              <a:defRPr b="1" sz="1800">
                <a:solidFill>
                  <a:srgbClr val="000000"/>
                </a:solidFill>
              </a:defRPr>
            </a:lvl7pPr>
            <a:lvl8pPr lvl="7" algn="ctr">
              <a:lnSpc>
                <a:spcPct val="100000"/>
              </a:lnSpc>
              <a:spcBef>
                <a:spcPts val="0"/>
              </a:spcBef>
              <a:spcAft>
                <a:spcPts val="0"/>
              </a:spcAft>
              <a:buClr>
                <a:srgbClr val="000000"/>
              </a:buClr>
              <a:buSzPts val="1800"/>
              <a:buNone/>
              <a:defRPr b="1" sz="1800">
                <a:solidFill>
                  <a:srgbClr val="000000"/>
                </a:solidFill>
              </a:defRPr>
            </a:lvl8pPr>
            <a:lvl9pPr lvl="8" algn="ctr">
              <a:lnSpc>
                <a:spcPct val="100000"/>
              </a:lnSpc>
              <a:spcBef>
                <a:spcPts val="0"/>
              </a:spcBef>
              <a:spcAft>
                <a:spcPts val="0"/>
              </a:spcAft>
              <a:buClr>
                <a:srgbClr val="000000"/>
              </a:buClr>
              <a:buSzPts val="1800"/>
              <a:buNone/>
              <a:defRPr b="1" sz="1800">
                <a:solidFill>
                  <a:srgbClr val="000000"/>
                </a:solidFill>
              </a:defRPr>
            </a:lvl9pPr>
          </a:lstStyle>
          <a:p/>
        </p:txBody>
      </p:sp>
      <p:sp>
        <p:nvSpPr>
          <p:cNvPr id="95" name="Google Shape;95;p38"/>
          <p:cNvSpPr txBox="1"/>
          <p:nvPr>
            <p:ph idx="4" type="subTitle"/>
          </p:nvPr>
        </p:nvSpPr>
        <p:spPr>
          <a:xfrm>
            <a:off x="4829663" y="3021909"/>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100">
                <a:solidFill>
                  <a:schemeClr val="dk1"/>
                </a:solidFill>
              </a:defRPr>
            </a:lvl1pPr>
            <a:lvl2pPr lvl="1" algn="ctr">
              <a:lnSpc>
                <a:spcPct val="100000"/>
              </a:lnSpc>
              <a:spcBef>
                <a:spcPts val="160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6" name="Google Shape;96;p38"/>
          <p:cNvSpPr txBox="1"/>
          <p:nvPr>
            <p:ph idx="5" type="ctrTitle"/>
          </p:nvPr>
        </p:nvSpPr>
        <p:spPr>
          <a:xfrm>
            <a:off x="2578763" y="3185909"/>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b="1" sz="1600">
                <a:solidFill>
                  <a:srgbClr val="000000"/>
                </a:solidFill>
                <a:latin typeface="Work Sans"/>
                <a:ea typeface="Work Sans"/>
                <a:cs typeface="Work Sans"/>
                <a:sym typeface="Work Sans"/>
              </a:defRPr>
            </a:lvl1pPr>
            <a:lvl2pPr lvl="1" algn="ctr">
              <a:lnSpc>
                <a:spcPct val="100000"/>
              </a:lnSpc>
              <a:spcBef>
                <a:spcPts val="0"/>
              </a:spcBef>
              <a:spcAft>
                <a:spcPts val="0"/>
              </a:spcAft>
              <a:buClr>
                <a:srgbClr val="000000"/>
              </a:buClr>
              <a:buSzPts val="1800"/>
              <a:buNone/>
              <a:defRPr b="1" sz="1800">
                <a:solidFill>
                  <a:srgbClr val="000000"/>
                </a:solidFill>
              </a:defRPr>
            </a:lvl2pPr>
            <a:lvl3pPr lvl="2" algn="ctr">
              <a:lnSpc>
                <a:spcPct val="100000"/>
              </a:lnSpc>
              <a:spcBef>
                <a:spcPts val="0"/>
              </a:spcBef>
              <a:spcAft>
                <a:spcPts val="0"/>
              </a:spcAft>
              <a:buClr>
                <a:srgbClr val="000000"/>
              </a:buClr>
              <a:buSzPts val="1800"/>
              <a:buNone/>
              <a:defRPr b="1" sz="1800">
                <a:solidFill>
                  <a:srgbClr val="000000"/>
                </a:solidFill>
              </a:defRPr>
            </a:lvl3pPr>
            <a:lvl4pPr lvl="3" algn="ctr">
              <a:lnSpc>
                <a:spcPct val="100000"/>
              </a:lnSpc>
              <a:spcBef>
                <a:spcPts val="0"/>
              </a:spcBef>
              <a:spcAft>
                <a:spcPts val="0"/>
              </a:spcAft>
              <a:buClr>
                <a:srgbClr val="000000"/>
              </a:buClr>
              <a:buSzPts val="1800"/>
              <a:buNone/>
              <a:defRPr b="1" sz="1800">
                <a:solidFill>
                  <a:srgbClr val="000000"/>
                </a:solidFill>
              </a:defRPr>
            </a:lvl4pPr>
            <a:lvl5pPr lvl="4" algn="ctr">
              <a:lnSpc>
                <a:spcPct val="100000"/>
              </a:lnSpc>
              <a:spcBef>
                <a:spcPts val="0"/>
              </a:spcBef>
              <a:spcAft>
                <a:spcPts val="0"/>
              </a:spcAft>
              <a:buClr>
                <a:srgbClr val="000000"/>
              </a:buClr>
              <a:buSzPts val="1800"/>
              <a:buNone/>
              <a:defRPr b="1" sz="1800">
                <a:solidFill>
                  <a:srgbClr val="000000"/>
                </a:solidFill>
              </a:defRPr>
            </a:lvl5pPr>
            <a:lvl6pPr lvl="5" algn="ctr">
              <a:lnSpc>
                <a:spcPct val="100000"/>
              </a:lnSpc>
              <a:spcBef>
                <a:spcPts val="0"/>
              </a:spcBef>
              <a:spcAft>
                <a:spcPts val="0"/>
              </a:spcAft>
              <a:buClr>
                <a:srgbClr val="000000"/>
              </a:buClr>
              <a:buSzPts val="1800"/>
              <a:buNone/>
              <a:defRPr b="1" sz="1800">
                <a:solidFill>
                  <a:srgbClr val="000000"/>
                </a:solidFill>
              </a:defRPr>
            </a:lvl6pPr>
            <a:lvl7pPr lvl="6" algn="ctr">
              <a:lnSpc>
                <a:spcPct val="100000"/>
              </a:lnSpc>
              <a:spcBef>
                <a:spcPts val="0"/>
              </a:spcBef>
              <a:spcAft>
                <a:spcPts val="0"/>
              </a:spcAft>
              <a:buClr>
                <a:srgbClr val="000000"/>
              </a:buClr>
              <a:buSzPts val="1800"/>
              <a:buNone/>
              <a:defRPr b="1" sz="1800">
                <a:solidFill>
                  <a:srgbClr val="000000"/>
                </a:solidFill>
              </a:defRPr>
            </a:lvl7pPr>
            <a:lvl8pPr lvl="7" algn="ctr">
              <a:lnSpc>
                <a:spcPct val="100000"/>
              </a:lnSpc>
              <a:spcBef>
                <a:spcPts val="0"/>
              </a:spcBef>
              <a:spcAft>
                <a:spcPts val="0"/>
              </a:spcAft>
              <a:buClr>
                <a:srgbClr val="000000"/>
              </a:buClr>
              <a:buSzPts val="1800"/>
              <a:buNone/>
              <a:defRPr b="1" sz="1800">
                <a:solidFill>
                  <a:srgbClr val="000000"/>
                </a:solidFill>
              </a:defRPr>
            </a:lvl8pPr>
            <a:lvl9pPr lvl="8" algn="ctr">
              <a:lnSpc>
                <a:spcPct val="100000"/>
              </a:lnSpc>
              <a:spcBef>
                <a:spcPts val="0"/>
              </a:spcBef>
              <a:spcAft>
                <a:spcPts val="0"/>
              </a:spcAft>
              <a:buClr>
                <a:srgbClr val="000000"/>
              </a:buClr>
              <a:buSzPts val="1800"/>
              <a:buNone/>
              <a:defRPr b="1" sz="1800">
                <a:solidFill>
                  <a:srgbClr val="000000"/>
                </a:solidFill>
              </a:defRPr>
            </a:lvl9pPr>
          </a:lstStyle>
          <a:p/>
        </p:txBody>
      </p:sp>
      <p:sp>
        <p:nvSpPr>
          <p:cNvPr id="97" name="Google Shape;97;p38"/>
          <p:cNvSpPr txBox="1"/>
          <p:nvPr>
            <p:ph idx="6" type="subTitle"/>
          </p:nvPr>
        </p:nvSpPr>
        <p:spPr>
          <a:xfrm>
            <a:off x="2578763" y="3707403"/>
            <a:ext cx="1881300" cy="74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1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8">
    <p:spTree>
      <p:nvGrpSpPr>
        <p:cNvPr id="98" name="Shape 98"/>
        <p:cNvGrpSpPr/>
        <p:nvPr/>
      </p:nvGrpSpPr>
      <p:grpSpPr>
        <a:xfrm>
          <a:off x="0" y="0"/>
          <a:ext cx="0" cy="0"/>
          <a:chOff x="0" y="0"/>
          <a:chExt cx="0" cy="0"/>
        </a:xfrm>
      </p:grpSpPr>
      <p:sp>
        <p:nvSpPr>
          <p:cNvPr id="99" name="Google Shape;99;p39"/>
          <p:cNvSpPr txBox="1"/>
          <p:nvPr>
            <p:ph type="ctrTitle"/>
          </p:nvPr>
        </p:nvSpPr>
        <p:spPr>
          <a:xfrm>
            <a:off x="604675" y="341600"/>
            <a:ext cx="6679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b="0">
                <a:solidFill>
                  <a:schemeClr val="dk1"/>
                </a:solidFill>
                <a:latin typeface="Work Sans"/>
                <a:ea typeface="Work Sans"/>
                <a:cs typeface="Work Sans"/>
                <a:sym typeface="Work Sans"/>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p:txBody>
      </p:sp>
      <p:sp>
        <p:nvSpPr>
          <p:cNvPr id="100" name="Google Shape;100;p39"/>
          <p:cNvSpPr txBox="1"/>
          <p:nvPr>
            <p:ph idx="2" type="ctrTitle"/>
          </p:nvPr>
        </p:nvSpPr>
        <p:spPr>
          <a:xfrm>
            <a:off x="1311650" y="150087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b="1" sz="1600">
                <a:solidFill>
                  <a:schemeClr val="dk1"/>
                </a:solidFill>
                <a:latin typeface="Work Sans"/>
                <a:ea typeface="Work Sans"/>
                <a:cs typeface="Work Sans"/>
                <a:sym typeface="Work Sans"/>
              </a:defRPr>
            </a:lvl1pPr>
            <a:lvl2pPr lvl="1" algn="ctr">
              <a:lnSpc>
                <a:spcPct val="100000"/>
              </a:lnSpc>
              <a:spcBef>
                <a:spcPts val="0"/>
              </a:spcBef>
              <a:spcAft>
                <a:spcPts val="0"/>
              </a:spcAft>
              <a:buClr>
                <a:srgbClr val="000000"/>
              </a:buClr>
              <a:buSzPts val="1800"/>
              <a:buNone/>
              <a:defRPr b="1" sz="1800">
                <a:solidFill>
                  <a:srgbClr val="000000"/>
                </a:solidFill>
              </a:defRPr>
            </a:lvl2pPr>
            <a:lvl3pPr lvl="2" algn="ctr">
              <a:lnSpc>
                <a:spcPct val="100000"/>
              </a:lnSpc>
              <a:spcBef>
                <a:spcPts val="0"/>
              </a:spcBef>
              <a:spcAft>
                <a:spcPts val="0"/>
              </a:spcAft>
              <a:buClr>
                <a:srgbClr val="000000"/>
              </a:buClr>
              <a:buSzPts val="1800"/>
              <a:buNone/>
              <a:defRPr b="1" sz="1800">
                <a:solidFill>
                  <a:srgbClr val="000000"/>
                </a:solidFill>
              </a:defRPr>
            </a:lvl3pPr>
            <a:lvl4pPr lvl="3" algn="ctr">
              <a:lnSpc>
                <a:spcPct val="100000"/>
              </a:lnSpc>
              <a:spcBef>
                <a:spcPts val="0"/>
              </a:spcBef>
              <a:spcAft>
                <a:spcPts val="0"/>
              </a:spcAft>
              <a:buClr>
                <a:srgbClr val="000000"/>
              </a:buClr>
              <a:buSzPts val="1800"/>
              <a:buNone/>
              <a:defRPr b="1" sz="1800">
                <a:solidFill>
                  <a:srgbClr val="000000"/>
                </a:solidFill>
              </a:defRPr>
            </a:lvl4pPr>
            <a:lvl5pPr lvl="4" algn="ctr">
              <a:lnSpc>
                <a:spcPct val="100000"/>
              </a:lnSpc>
              <a:spcBef>
                <a:spcPts val="0"/>
              </a:spcBef>
              <a:spcAft>
                <a:spcPts val="0"/>
              </a:spcAft>
              <a:buClr>
                <a:srgbClr val="000000"/>
              </a:buClr>
              <a:buSzPts val="1800"/>
              <a:buNone/>
              <a:defRPr b="1" sz="1800">
                <a:solidFill>
                  <a:srgbClr val="000000"/>
                </a:solidFill>
              </a:defRPr>
            </a:lvl5pPr>
            <a:lvl6pPr lvl="5" algn="ctr">
              <a:lnSpc>
                <a:spcPct val="100000"/>
              </a:lnSpc>
              <a:spcBef>
                <a:spcPts val="0"/>
              </a:spcBef>
              <a:spcAft>
                <a:spcPts val="0"/>
              </a:spcAft>
              <a:buClr>
                <a:srgbClr val="000000"/>
              </a:buClr>
              <a:buSzPts val="1800"/>
              <a:buNone/>
              <a:defRPr b="1" sz="1800">
                <a:solidFill>
                  <a:srgbClr val="000000"/>
                </a:solidFill>
              </a:defRPr>
            </a:lvl6pPr>
            <a:lvl7pPr lvl="6" algn="ctr">
              <a:lnSpc>
                <a:spcPct val="100000"/>
              </a:lnSpc>
              <a:spcBef>
                <a:spcPts val="0"/>
              </a:spcBef>
              <a:spcAft>
                <a:spcPts val="0"/>
              </a:spcAft>
              <a:buClr>
                <a:srgbClr val="000000"/>
              </a:buClr>
              <a:buSzPts val="1800"/>
              <a:buNone/>
              <a:defRPr b="1" sz="1800">
                <a:solidFill>
                  <a:srgbClr val="000000"/>
                </a:solidFill>
              </a:defRPr>
            </a:lvl7pPr>
            <a:lvl8pPr lvl="7" algn="ctr">
              <a:lnSpc>
                <a:spcPct val="100000"/>
              </a:lnSpc>
              <a:spcBef>
                <a:spcPts val="0"/>
              </a:spcBef>
              <a:spcAft>
                <a:spcPts val="0"/>
              </a:spcAft>
              <a:buClr>
                <a:srgbClr val="000000"/>
              </a:buClr>
              <a:buSzPts val="1800"/>
              <a:buNone/>
              <a:defRPr b="1" sz="1800">
                <a:solidFill>
                  <a:srgbClr val="000000"/>
                </a:solidFill>
              </a:defRPr>
            </a:lvl8pPr>
            <a:lvl9pPr lvl="8" algn="ctr">
              <a:lnSpc>
                <a:spcPct val="100000"/>
              </a:lnSpc>
              <a:spcBef>
                <a:spcPts val="0"/>
              </a:spcBef>
              <a:spcAft>
                <a:spcPts val="0"/>
              </a:spcAft>
              <a:buClr>
                <a:srgbClr val="000000"/>
              </a:buClr>
              <a:buSzPts val="1800"/>
              <a:buNone/>
              <a:defRPr b="1" sz="1800">
                <a:solidFill>
                  <a:srgbClr val="000000"/>
                </a:solidFill>
              </a:defRPr>
            </a:lvl9pPr>
          </a:lstStyle>
          <a:p/>
        </p:txBody>
      </p:sp>
      <p:sp>
        <p:nvSpPr>
          <p:cNvPr id="101" name="Google Shape;101;p39"/>
          <p:cNvSpPr txBox="1"/>
          <p:nvPr>
            <p:ph idx="1" type="subTitle"/>
          </p:nvPr>
        </p:nvSpPr>
        <p:spPr>
          <a:xfrm>
            <a:off x="1311650" y="2014025"/>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100">
                <a:solidFill>
                  <a:schemeClr val="dk1"/>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39"/>
          <p:cNvSpPr txBox="1"/>
          <p:nvPr>
            <p:ph idx="3" type="ctrTitle"/>
          </p:nvPr>
        </p:nvSpPr>
        <p:spPr>
          <a:xfrm>
            <a:off x="1311650" y="27391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b="1" sz="1600">
                <a:solidFill>
                  <a:srgbClr val="000000"/>
                </a:solidFill>
                <a:latin typeface="Work Sans"/>
                <a:ea typeface="Work Sans"/>
                <a:cs typeface="Work Sans"/>
                <a:sym typeface="Work Sans"/>
              </a:defRPr>
            </a:lvl1pPr>
            <a:lvl2pPr lvl="1" algn="ctr">
              <a:lnSpc>
                <a:spcPct val="100000"/>
              </a:lnSpc>
              <a:spcBef>
                <a:spcPts val="0"/>
              </a:spcBef>
              <a:spcAft>
                <a:spcPts val="0"/>
              </a:spcAft>
              <a:buClr>
                <a:srgbClr val="000000"/>
              </a:buClr>
              <a:buSzPts val="1800"/>
              <a:buNone/>
              <a:defRPr b="1" sz="1800">
                <a:solidFill>
                  <a:srgbClr val="000000"/>
                </a:solidFill>
              </a:defRPr>
            </a:lvl2pPr>
            <a:lvl3pPr lvl="2" algn="ctr">
              <a:lnSpc>
                <a:spcPct val="100000"/>
              </a:lnSpc>
              <a:spcBef>
                <a:spcPts val="0"/>
              </a:spcBef>
              <a:spcAft>
                <a:spcPts val="0"/>
              </a:spcAft>
              <a:buClr>
                <a:srgbClr val="000000"/>
              </a:buClr>
              <a:buSzPts val="1800"/>
              <a:buNone/>
              <a:defRPr b="1" sz="1800">
                <a:solidFill>
                  <a:srgbClr val="000000"/>
                </a:solidFill>
              </a:defRPr>
            </a:lvl3pPr>
            <a:lvl4pPr lvl="3" algn="ctr">
              <a:lnSpc>
                <a:spcPct val="100000"/>
              </a:lnSpc>
              <a:spcBef>
                <a:spcPts val="0"/>
              </a:spcBef>
              <a:spcAft>
                <a:spcPts val="0"/>
              </a:spcAft>
              <a:buClr>
                <a:srgbClr val="000000"/>
              </a:buClr>
              <a:buSzPts val="1800"/>
              <a:buNone/>
              <a:defRPr b="1" sz="1800">
                <a:solidFill>
                  <a:srgbClr val="000000"/>
                </a:solidFill>
              </a:defRPr>
            </a:lvl4pPr>
            <a:lvl5pPr lvl="4" algn="ctr">
              <a:lnSpc>
                <a:spcPct val="100000"/>
              </a:lnSpc>
              <a:spcBef>
                <a:spcPts val="0"/>
              </a:spcBef>
              <a:spcAft>
                <a:spcPts val="0"/>
              </a:spcAft>
              <a:buClr>
                <a:srgbClr val="000000"/>
              </a:buClr>
              <a:buSzPts val="1800"/>
              <a:buNone/>
              <a:defRPr b="1" sz="1800">
                <a:solidFill>
                  <a:srgbClr val="000000"/>
                </a:solidFill>
              </a:defRPr>
            </a:lvl5pPr>
            <a:lvl6pPr lvl="5" algn="ctr">
              <a:lnSpc>
                <a:spcPct val="100000"/>
              </a:lnSpc>
              <a:spcBef>
                <a:spcPts val="0"/>
              </a:spcBef>
              <a:spcAft>
                <a:spcPts val="0"/>
              </a:spcAft>
              <a:buClr>
                <a:srgbClr val="000000"/>
              </a:buClr>
              <a:buSzPts val="1800"/>
              <a:buNone/>
              <a:defRPr b="1" sz="1800">
                <a:solidFill>
                  <a:srgbClr val="000000"/>
                </a:solidFill>
              </a:defRPr>
            </a:lvl6pPr>
            <a:lvl7pPr lvl="6" algn="ctr">
              <a:lnSpc>
                <a:spcPct val="100000"/>
              </a:lnSpc>
              <a:spcBef>
                <a:spcPts val="0"/>
              </a:spcBef>
              <a:spcAft>
                <a:spcPts val="0"/>
              </a:spcAft>
              <a:buClr>
                <a:srgbClr val="000000"/>
              </a:buClr>
              <a:buSzPts val="1800"/>
              <a:buNone/>
              <a:defRPr b="1" sz="1800">
                <a:solidFill>
                  <a:srgbClr val="000000"/>
                </a:solidFill>
              </a:defRPr>
            </a:lvl7pPr>
            <a:lvl8pPr lvl="7" algn="ctr">
              <a:lnSpc>
                <a:spcPct val="100000"/>
              </a:lnSpc>
              <a:spcBef>
                <a:spcPts val="0"/>
              </a:spcBef>
              <a:spcAft>
                <a:spcPts val="0"/>
              </a:spcAft>
              <a:buClr>
                <a:srgbClr val="000000"/>
              </a:buClr>
              <a:buSzPts val="1800"/>
              <a:buNone/>
              <a:defRPr b="1" sz="1800">
                <a:solidFill>
                  <a:srgbClr val="000000"/>
                </a:solidFill>
              </a:defRPr>
            </a:lvl8pPr>
            <a:lvl9pPr lvl="8" algn="ctr">
              <a:lnSpc>
                <a:spcPct val="100000"/>
              </a:lnSpc>
              <a:spcBef>
                <a:spcPts val="0"/>
              </a:spcBef>
              <a:spcAft>
                <a:spcPts val="0"/>
              </a:spcAft>
              <a:buClr>
                <a:srgbClr val="000000"/>
              </a:buClr>
              <a:buSzPts val="1800"/>
              <a:buNone/>
              <a:defRPr b="1" sz="1800">
                <a:solidFill>
                  <a:srgbClr val="000000"/>
                </a:solidFill>
              </a:defRPr>
            </a:lvl9pPr>
          </a:lstStyle>
          <a:p/>
        </p:txBody>
      </p:sp>
      <p:sp>
        <p:nvSpPr>
          <p:cNvPr id="103" name="Google Shape;103;p39"/>
          <p:cNvSpPr txBox="1"/>
          <p:nvPr>
            <p:ph idx="4" type="subTitle"/>
          </p:nvPr>
        </p:nvSpPr>
        <p:spPr>
          <a:xfrm>
            <a:off x="1311650" y="3252275"/>
            <a:ext cx="1881300" cy="74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1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14" name="Shape 14"/>
        <p:cNvGrpSpPr/>
        <p:nvPr/>
      </p:nvGrpSpPr>
      <p:grpSpPr>
        <a:xfrm>
          <a:off x="0" y="0"/>
          <a:ext cx="0" cy="0"/>
          <a:chOff x="0" y="0"/>
          <a:chExt cx="0" cy="0"/>
        </a:xfrm>
      </p:grpSpPr>
      <p:sp>
        <p:nvSpPr>
          <p:cNvPr id="15" name="Google Shape;15;p44"/>
          <p:cNvSpPr/>
          <p:nvPr>
            <p:ph idx="2" type="pic"/>
          </p:nvPr>
        </p:nvSpPr>
        <p:spPr>
          <a:xfrm>
            <a:off x="4114800" y="-76200"/>
            <a:ext cx="4554314" cy="5300663"/>
          </a:xfrm>
          <a:prstGeom prst="rect">
            <a:avLst/>
          </a:prstGeom>
          <a:noFill/>
          <a:ln>
            <a:noFill/>
          </a:ln>
        </p:spPr>
      </p:sp>
      <p:sp>
        <p:nvSpPr>
          <p:cNvPr id="16" name="Google Shape;16;p44"/>
          <p:cNvSpPr txBox="1"/>
          <p:nvPr>
            <p:ph type="title"/>
          </p:nvPr>
        </p:nvSpPr>
        <p:spPr>
          <a:xfrm>
            <a:off x="452438" y="476250"/>
            <a:ext cx="3667125" cy="220585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7" name="Google Shape;17;p44"/>
          <p:cNvSpPr txBox="1"/>
          <p:nvPr>
            <p:ph idx="1" type="body"/>
          </p:nvPr>
        </p:nvSpPr>
        <p:spPr>
          <a:xfrm>
            <a:off x="452438" y="2647716"/>
            <a:ext cx="3667125" cy="201953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228600" lvl="1" marL="914400" algn="l">
              <a:lnSpc>
                <a:spcPct val="100000"/>
              </a:lnSpc>
              <a:spcBef>
                <a:spcPts val="0"/>
              </a:spcBef>
              <a:spcAft>
                <a:spcPts val="0"/>
              </a:spcAft>
              <a:buClr>
                <a:srgbClr val="000000"/>
              </a:buClr>
              <a:buSzPts val="5500"/>
              <a:buFont typeface="Helvetica Neue"/>
              <a:buNone/>
              <a:defRPr b="1" sz="2063"/>
            </a:lvl2pPr>
            <a:lvl3pPr indent="-228600" lvl="2" marL="1371600" algn="l">
              <a:lnSpc>
                <a:spcPct val="100000"/>
              </a:lnSpc>
              <a:spcBef>
                <a:spcPts val="0"/>
              </a:spcBef>
              <a:spcAft>
                <a:spcPts val="0"/>
              </a:spcAft>
              <a:buClr>
                <a:srgbClr val="000000"/>
              </a:buClr>
              <a:buSzPts val="5500"/>
              <a:buFont typeface="Helvetica Neue"/>
              <a:buNone/>
              <a:defRPr b="1" sz="2063"/>
            </a:lvl3pPr>
            <a:lvl4pPr indent="-228600" lvl="3" marL="1828800" algn="l">
              <a:lnSpc>
                <a:spcPct val="100000"/>
              </a:lnSpc>
              <a:spcBef>
                <a:spcPts val="0"/>
              </a:spcBef>
              <a:spcAft>
                <a:spcPts val="0"/>
              </a:spcAft>
              <a:buClr>
                <a:srgbClr val="000000"/>
              </a:buClr>
              <a:buSzPts val="5500"/>
              <a:buFont typeface="Helvetica Neue"/>
              <a:buNone/>
              <a:defRPr b="1" sz="2063"/>
            </a:lvl4pPr>
            <a:lvl5pPr indent="-228600" lvl="4" marL="2286000" algn="l">
              <a:lnSpc>
                <a:spcPct val="100000"/>
              </a:lnSpc>
              <a:spcBef>
                <a:spcPts val="0"/>
              </a:spcBef>
              <a:spcAft>
                <a:spcPts val="0"/>
              </a:spcAft>
              <a:buClr>
                <a:srgbClr val="000000"/>
              </a:buClr>
              <a:buSzPts val="5500"/>
              <a:buFont typeface="Helvetica Neue"/>
              <a:buNone/>
              <a:defRPr b="1" sz="2063"/>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18" name="Google Shape;18;p44"/>
          <p:cNvSpPr txBox="1"/>
          <p:nvPr>
            <p:ph idx="12" type="sldNum"/>
          </p:nvPr>
        </p:nvSpPr>
        <p:spPr>
          <a:xfrm>
            <a:off x="4500563" y="4633222"/>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9_1">
    <p:spTree>
      <p:nvGrpSpPr>
        <p:cNvPr id="104" name="Shape 104"/>
        <p:cNvGrpSpPr/>
        <p:nvPr/>
      </p:nvGrpSpPr>
      <p:grpSpPr>
        <a:xfrm>
          <a:off x="0" y="0"/>
          <a:ext cx="0" cy="0"/>
          <a:chOff x="0" y="0"/>
          <a:chExt cx="0" cy="0"/>
        </a:xfrm>
      </p:grpSpPr>
      <p:sp>
        <p:nvSpPr>
          <p:cNvPr id="105" name="Google Shape;105;p40"/>
          <p:cNvSpPr txBox="1"/>
          <p:nvPr>
            <p:ph idx="1" type="subTitle"/>
          </p:nvPr>
        </p:nvSpPr>
        <p:spPr>
          <a:xfrm>
            <a:off x="719174" y="2045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06" name="Google Shape;106;p40"/>
          <p:cNvSpPr txBox="1"/>
          <p:nvPr>
            <p:ph idx="2" type="subTitle"/>
          </p:nvPr>
        </p:nvSpPr>
        <p:spPr>
          <a:xfrm>
            <a:off x="4215521" y="2045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07" name="Google Shape;107;p40"/>
          <p:cNvSpPr txBox="1"/>
          <p:nvPr>
            <p:ph type="ctrTitle"/>
          </p:nvPr>
        </p:nvSpPr>
        <p:spPr>
          <a:xfrm>
            <a:off x="318574" y="1736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1" sz="1600">
                <a:solidFill>
                  <a:srgbClr val="000000"/>
                </a:solidFill>
                <a:latin typeface="Work Sans"/>
                <a:ea typeface="Work Sans"/>
                <a:cs typeface="Work Sans"/>
                <a:sym typeface="Work Sans"/>
              </a:defRPr>
            </a:lvl1pPr>
            <a:lvl2pPr lvl="1"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2pPr>
            <a:lvl3pPr lvl="2"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3pPr>
            <a:lvl4pPr lvl="3"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4pPr>
            <a:lvl5pPr lvl="4"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5pPr>
            <a:lvl6pPr lvl="5"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6pPr>
            <a:lvl7pPr lvl="6"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7pPr>
            <a:lvl8pPr lvl="7"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8pPr>
            <a:lvl9pPr lvl="8"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9pPr>
          </a:lstStyle>
          <a:p/>
        </p:txBody>
      </p:sp>
      <p:sp>
        <p:nvSpPr>
          <p:cNvPr id="108" name="Google Shape;108;p40"/>
          <p:cNvSpPr txBox="1"/>
          <p:nvPr>
            <p:ph idx="3" type="ctrTitle"/>
          </p:nvPr>
        </p:nvSpPr>
        <p:spPr>
          <a:xfrm>
            <a:off x="3814871" y="1736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1" sz="1600">
                <a:solidFill>
                  <a:schemeClr val="dk1"/>
                </a:solidFill>
                <a:latin typeface="Work Sans"/>
                <a:ea typeface="Work Sans"/>
                <a:cs typeface="Work Sans"/>
                <a:sym typeface="Work Sans"/>
              </a:defRPr>
            </a:lvl1pPr>
            <a:lvl2pPr lvl="1"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2pPr>
            <a:lvl3pPr lvl="2"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3pPr>
            <a:lvl4pPr lvl="3"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4pPr>
            <a:lvl5pPr lvl="4"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5pPr>
            <a:lvl6pPr lvl="5"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6pPr>
            <a:lvl7pPr lvl="6"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7pPr>
            <a:lvl8pPr lvl="7"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8pPr>
            <a:lvl9pPr lvl="8"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9pPr>
          </a:lstStyle>
          <a:p/>
        </p:txBody>
      </p:sp>
      <p:sp>
        <p:nvSpPr>
          <p:cNvPr id="109" name="Google Shape;109;p40"/>
          <p:cNvSpPr txBox="1"/>
          <p:nvPr>
            <p:ph idx="4" type="subTitle"/>
          </p:nvPr>
        </p:nvSpPr>
        <p:spPr>
          <a:xfrm>
            <a:off x="719224" y="338660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10" name="Google Shape;110;p40"/>
          <p:cNvSpPr txBox="1"/>
          <p:nvPr>
            <p:ph idx="5" type="ctrTitle"/>
          </p:nvPr>
        </p:nvSpPr>
        <p:spPr>
          <a:xfrm>
            <a:off x="318574" y="307800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1" sz="1600">
                <a:solidFill>
                  <a:srgbClr val="000000"/>
                </a:solidFill>
                <a:latin typeface="Work Sans"/>
                <a:ea typeface="Work Sans"/>
                <a:cs typeface="Work Sans"/>
                <a:sym typeface="Work Sans"/>
              </a:defRPr>
            </a:lvl1pPr>
            <a:lvl2pPr lvl="1"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2pPr>
            <a:lvl3pPr lvl="2"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3pPr>
            <a:lvl4pPr lvl="3"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4pPr>
            <a:lvl5pPr lvl="4"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5pPr>
            <a:lvl6pPr lvl="5"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6pPr>
            <a:lvl7pPr lvl="6"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7pPr>
            <a:lvl8pPr lvl="7"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8pPr>
            <a:lvl9pPr lvl="8" algn="ctr">
              <a:lnSpc>
                <a:spcPct val="100000"/>
              </a:lnSpc>
              <a:spcBef>
                <a:spcPts val="0"/>
              </a:spcBef>
              <a:spcAft>
                <a:spcPts val="0"/>
              </a:spcAft>
              <a:buClr>
                <a:srgbClr val="000000"/>
              </a:buClr>
              <a:buSzPts val="1600"/>
              <a:buFont typeface="Work Sans"/>
              <a:buNone/>
              <a:defRPr sz="1600">
                <a:solidFill>
                  <a:srgbClr val="000000"/>
                </a:solidFill>
                <a:latin typeface="Work Sans"/>
                <a:ea typeface="Work Sans"/>
                <a:cs typeface="Work Sans"/>
                <a:sym typeface="Work Sans"/>
              </a:defRPr>
            </a:lvl9pPr>
          </a:lstStyle>
          <a:p/>
        </p:txBody>
      </p:sp>
      <p:sp>
        <p:nvSpPr>
          <p:cNvPr id="111" name="Google Shape;111;p40"/>
          <p:cNvSpPr txBox="1"/>
          <p:nvPr>
            <p:ph idx="6" type="subTitle"/>
          </p:nvPr>
        </p:nvSpPr>
        <p:spPr>
          <a:xfrm>
            <a:off x="4215521" y="338660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000"/>
              <a:buNone/>
              <a:defRPr sz="1000">
                <a:solidFill>
                  <a:schemeClr val="lt2"/>
                </a:solidFill>
              </a:defRPr>
            </a:lvl1pPr>
            <a:lvl2pPr lvl="1" algn="ctr">
              <a:lnSpc>
                <a:spcPct val="100000"/>
              </a:lnSpc>
              <a:spcBef>
                <a:spcPts val="0"/>
              </a:spcBef>
              <a:spcAft>
                <a:spcPts val="0"/>
              </a:spcAft>
              <a:buClr>
                <a:schemeClr val="lt2"/>
              </a:buClr>
              <a:buSzPts val="1000"/>
              <a:buNone/>
              <a:defRPr sz="1000">
                <a:solidFill>
                  <a:schemeClr val="lt2"/>
                </a:solidFill>
              </a:defRPr>
            </a:lvl2pPr>
            <a:lvl3pPr lvl="2" algn="ctr">
              <a:lnSpc>
                <a:spcPct val="100000"/>
              </a:lnSpc>
              <a:spcBef>
                <a:spcPts val="0"/>
              </a:spcBef>
              <a:spcAft>
                <a:spcPts val="0"/>
              </a:spcAft>
              <a:buClr>
                <a:schemeClr val="lt2"/>
              </a:buClr>
              <a:buSzPts val="1000"/>
              <a:buNone/>
              <a:defRPr sz="1000">
                <a:solidFill>
                  <a:schemeClr val="lt2"/>
                </a:solidFill>
              </a:defRPr>
            </a:lvl3pPr>
            <a:lvl4pPr lvl="3" algn="ctr">
              <a:lnSpc>
                <a:spcPct val="100000"/>
              </a:lnSpc>
              <a:spcBef>
                <a:spcPts val="0"/>
              </a:spcBef>
              <a:spcAft>
                <a:spcPts val="0"/>
              </a:spcAft>
              <a:buClr>
                <a:schemeClr val="lt2"/>
              </a:buClr>
              <a:buSzPts val="1000"/>
              <a:buNone/>
              <a:defRPr sz="1000">
                <a:solidFill>
                  <a:schemeClr val="lt2"/>
                </a:solidFill>
              </a:defRPr>
            </a:lvl4pPr>
            <a:lvl5pPr lvl="4" algn="ctr">
              <a:lnSpc>
                <a:spcPct val="100000"/>
              </a:lnSpc>
              <a:spcBef>
                <a:spcPts val="0"/>
              </a:spcBef>
              <a:spcAft>
                <a:spcPts val="0"/>
              </a:spcAft>
              <a:buClr>
                <a:schemeClr val="lt2"/>
              </a:buClr>
              <a:buSzPts val="1000"/>
              <a:buNone/>
              <a:defRPr sz="1000">
                <a:solidFill>
                  <a:schemeClr val="lt2"/>
                </a:solidFill>
              </a:defRPr>
            </a:lvl5pPr>
            <a:lvl6pPr lvl="5" algn="ctr">
              <a:lnSpc>
                <a:spcPct val="100000"/>
              </a:lnSpc>
              <a:spcBef>
                <a:spcPts val="0"/>
              </a:spcBef>
              <a:spcAft>
                <a:spcPts val="0"/>
              </a:spcAft>
              <a:buClr>
                <a:schemeClr val="lt2"/>
              </a:buClr>
              <a:buSzPts val="1000"/>
              <a:buNone/>
              <a:defRPr sz="1000">
                <a:solidFill>
                  <a:schemeClr val="lt2"/>
                </a:solidFill>
              </a:defRPr>
            </a:lvl6pPr>
            <a:lvl7pPr lvl="6" algn="ctr">
              <a:lnSpc>
                <a:spcPct val="100000"/>
              </a:lnSpc>
              <a:spcBef>
                <a:spcPts val="0"/>
              </a:spcBef>
              <a:spcAft>
                <a:spcPts val="0"/>
              </a:spcAft>
              <a:buClr>
                <a:schemeClr val="lt2"/>
              </a:buClr>
              <a:buSzPts val="1000"/>
              <a:buNone/>
              <a:defRPr sz="1000">
                <a:solidFill>
                  <a:schemeClr val="lt2"/>
                </a:solidFill>
              </a:defRPr>
            </a:lvl7pPr>
            <a:lvl8pPr lvl="7" algn="ctr">
              <a:lnSpc>
                <a:spcPct val="100000"/>
              </a:lnSpc>
              <a:spcBef>
                <a:spcPts val="0"/>
              </a:spcBef>
              <a:spcAft>
                <a:spcPts val="0"/>
              </a:spcAft>
              <a:buClr>
                <a:schemeClr val="lt2"/>
              </a:buClr>
              <a:buSzPts val="1000"/>
              <a:buNone/>
              <a:defRPr sz="1000">
                <a:solidFill>
                  <a:schemeClr val="lt2"/>
                </a:solidFill>
              </a:defRPr>
            </a:lvl8pPr>
            <a:lvl9pPr lvl="8" algn="ctr">
              <a:lnSpc>
                <a:spcPct val="100000"/>
              </a:lnSpc>
              <a:spcBef>
                <a:spcPts val="0"/>
              </a:spcBef>
              <a:spcAft>
                <a:spcPts val="0"/>
              </a:spcAft>
              <a:buClr>
                <a:schemeClr val="lt2"/>
              </a:buClr>
              <a:buSzPts val="1000"/>
              <a:buNone/>
              <a:defRPr sz="1000">
                <a:solidFill>
                  <a:schemeClr val="lt2"/>
                </a:solidFill>
              </a:defRPr>
            </a:lvl9pPr>
          </a:lstStyle>
          <a:p/>
        </p:txBody>
      </p:sp>
      <p:sp>
        <p:nvSpPr>
          <p:cNvPr id="112" name="Google Shape;112;p40"/>
          <p:cNvSpPr txBox="1"/>
          <p:nvPr>
            <p:ph idx="7" type="ctrTitle"/>
          </p:nvPr>
        </p:nvSpPr>
        <p:spPr>
          <a:xfrm>
            <a:off x="3814871" y="307800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1600"/>
              <a:buNone/>
              <a:defRPr b="1" sz="1600">
                <a:solidFill>
                  <a:schemeClr val="lt2"/>
                </a:solidFill>
                <a:latin typeface="Work Sans"/>
                <a:ea typeface="Work Sans"/>
                <a:cs typeface="Work Sans"/>
                <a:sym typeface="Work Sans"/>
              </a:defRPr>
            </a:lvl1pPr>
            <a:lvl2pPr lvl="1"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2pPr>
            <a:lvl3pPr lvl="2"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3pPr>
            <a:lvl4pPr lvl="3"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4pPr>
            <a:lvl5pPr lvl="4"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5pPr>
            <a:lvl6pPr lvl="5"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6pPr>
            <a:lvl7pPr lvl="6"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7pPr>
            <a:lvl8pPr lvl="7"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8pPr>
            <a:lvl9pPr lvl="8" algn="ctr">
              <a:lnSpc>
                <a:spcPct val="100000"/>
              </a:lnSpc>
              <a:spcBef>
                <a:spcPts val="0"/>
              </a:spcBef>
              <a:spcAft>
                <a:spcPts val="0"/>
              </a:spcAft>
              <a:buClr>
                <a:schemeClr val="lt2"/>
              </a:buClr>
              <a:buSzPts val="1600"/>
              <a:buFont typeface="Work Sans"/>
              <a:buNone/>
              <a:defRPr sz="1600">
                <a:solidFill>
                  <a:schemeClr val="lt2"/>
                </a:solidFill>
                <a:latin typeface="Work Sans"/>
                <a:ea typeface="Work Sans"/>
                <a:cs typeface="Work Sans"/>
                <a:sym typeface="Work Sans"/>
              </a:defRPr>
            </a:lvl9pPr>
          </a:lstStyle>
          <a:p/>
        </p:txBody>
      </p:sp>
      <p:sp>
        <p:nvSpPr>
          <p:cNvPr id="113" name="Google Shape;113;p40"/>
          <p:cNvSpPr txBox="1"/>
          <p:nvPr>
            <p:ph idx="8" type="ctrTitle"/>
          </p:nvPr>
        </p:nvSpPr>
        <p:spPr>
          <a:xfrm>
            <a:off x="604675" y="341600"/>
            <a:ext cx="6679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b="0">
                <a:solidFill>
                  <a:schemeClr val="dk1"/>
                </a:solidFill>
                <a:latin typeface="Work Sans"/>
                <a:ea typeface="Work Sans"/>
                <a:cs typeface="Work Sans"/>
                <a:sym typeface="Work Sans"/>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2">
    <p:spTree>
      <p:nvGrpSpPr>
        <p:cNvPr id="114" name="Shape 114"/>
        <p:cNvGrpSpPr/>
        <p:nvPr/>
      </p:nvGrpSpPr>
      <p:grpSpPr>
        <a:xfrm>
          <a:off x="0" y="0"/>
          <a:ext cx="0" cy="0"/>
          <a:chOff x="0" y="0"/>
          <a:chExt cx="0" cy="0"/>
        </a:xfrm>
      </p:grpSpPr>
      <p:sp>
        <p:nvSpPr>
          <p:cNvPr id="115" name="Google Shape;115;p41"/>
          <p:cNvSpPr txBox="1"/>
          <p:nvPr>
            <p:ph type="ctrTitle"/>
          </p:nvPr>
        </p:nvSpPr>
        <p:spPr>
          <a:xfrm>
            <a:off x="624432" y="637525"/>
            <a:ext cx="3985500" cy="94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4800"/>
              <a:buNone/>
              <a:defRPr b="0" sz="4800">
                <a:solidFill>
                  <a:schemeClr val="lt2"/>
                </a:solidFill>
                <a:latin typeface="Work Sans"/>
                <a:ea typeface="Work Sans"/>
                <a:cs typeface="Work Sans"/>
                <a:sym typeface="Work Sans"/>
              </a:defRPr>
            </a:lvl1pPr>
            <a:lvl2pPr lvl="1" algn="l">
              <a:lnSpc>
                <a:spcPct val="100000"/>
              </a:lnSpc>
              <a:spcBef>
                <a:spcPts val="0"/>
              </a:spcBef>
              <a:spcAft>
                <a:spcPts val="0"/>
              </a:spcAft>
              <a:buClr>
                <a:schemeClr val="lt2"/>
              </a:buClr>
              <a:buSzPts val="1800"/>
              <a:buNone/>
              <a:defRPr sz="1800">
                <a:solidFill>
                  <a:schemeClr val="lt2"/>
                </a:solidFill>
              </a:defRPr>
            </a:lvl2pPr>
            <a:lvl3pPr lvl="2" algn="l">
              <a:lnSpc>
                <a:spcPct val="100000"/>
              </a:lnSpc>
              <a:spcBef>
                <a:spcPts val="0"/>
              </a:spcBef>
              <a:spcAft>
                <a:spcPts val="0"/>
              </a:spcAft>
              <a:buClr>
                <a:schemeClr val="lt2"/>
              </a:buClr>
              <a:buSzPts val="1800"/>
              <a:buNone/>
              <a:defRPr sz="1800">
                <a:solidFill>
                  <a:schemeClr val="lt2"/>
                </a:solidFill>
              </a:defRPr>
            </a:lvl3pPr>
            <a:lvl4pPr lvl="3" algn="l">
              <a:lnSpc>
                <a:spcPct val="100000"/>
              </a:lnSpc>
              <a:spcBef>
                <a:spcPts val="0"/>
              </a:spcBef>
              <a:spcAft>
                <a:spcPts val="0"/>
              </a:spcAft>
              <a:buClr>
                <a:schemeClr val="lt2"/>
              </a:buClr>
              <a:buSzPts val="1800"/>
              <a:buNone/>
              <a:defRPr sz="1800">
                <a:solidFill>
                  <a:schemeClr val="lt2"/>
                </a:solidFill>
              </a:defRPr>
            </a:lvl4pPr>
            <a:lvl5pPr lvl="4" algn="l">
              <a:lnSpc>
                <a:spcPct val="100000"/>
              </a:lnSpc>
              <a:spcBef>
                <a:spcPts val="0"/>
              </a:spcBef>
              <a:spcAft>
                <a:spcPts val="0"/>
              </a:spcAft>
              <a:buClr>
                <a:schemeClr val="lt2"/>
              </a:buClr>
              <a:buSzPts val="1800"/>
              <a:buNone/>
              <a:defRPr sz="1800">
                <a:solidFill>
                  <a:schemeClr val="lt2"/>
                </a:solidFill>
              </a:defRPr>
            </a:lvl5pPr>
            <a:lvl6pPr lvl="5" algn="l">
              <a:lnSpc>
                <a:spcPct val="100000"/>
              </a:lnSpc>
              <a:spcBef>
                <a:spcPts val="0"/>
              </a:spcBef>
              <a:spcAft>
                <a:spcPts val="0"/>
              </a:spcAft>
              <a:buClr>
                <a:schemeClr val="lt2"/>
              </a:buClr>
              <a:buSzPts val="1800"/>
              <a:buNone/>
              <a:defRPr sz="1800">
                <a:solidFill>
                  <a:schemeClr val="lt2"/>
                </a:solidFill>
              </a:defRPr>
            </a:lvl6pPr>
            <a:lvl7pPr lvl="6" algn="l">
              <a:lnSpc>
                <a:spcPct val="100000"/>
              </a:lnSpc>
              <a:spcBef>
                <a:spcPts val="0"/>
              </a:spcBef>
              <a:spcAft>
                <a:spcPts val="0"/>
              </a:spcAft>
              <a:buClr>
                <a:schemeClr val="lt2"/>
              </a:buClr>
              <a:buSzPts val="1800"/>
              <a:buNone/>
              <a:defRPr sz="1800">
                <a:solidFill>
                  <a:schemeClr val="lt2"/>
                </a:solidFill>
              </a:defRPr>
            </a:lvl7pPr>
            <a:lvl8pPr lvl="7" algn="l">
              <a:lnSpc>
                <a:spcPct val="100000"/>
              </a:lnSpc>
              <a:spcBef>
                <a:spcPts val="0"/>
              </a:spcBef>
              <a:spcAft>
                <a:spcPts val="0"/>
              </a:spcAft>
              <a:buClr>
                <a:schemeClr val="lt2"/>
              </a:buClr>
              <a:buSzPts val="1800"/>
              <a:buNone/>
              <a:defRPr sz="1800">
                <a:solidFill>
                  <a:schemeClr val="lt2"/>
                </a:solidFill>
              </a:defRPr>
            </a:lvl8pPr>
            <a:lvl9pPr lvl="8" algn="l">
              <a:lnSpc>
                <a:spcPct val="100000"/>
              </a:lnSpc>
              <a:spcBef>
                <a:spcPts val="0"/>
              </a:spcBef>
              <a:spcAft>
                <a:spcPts val="0"/>
              </a:spcAft>
              <a:buClr>
                <a:schemeClr val="lt2"/>
              </a:buClr>
              <a:buSzPts val="1800"/>
              <a:buNone/>
              <a:defRPr sz="1800">
                <a:solidFill>
                  <a:schemeClr val="l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3">
    <p:spTree>
      <p:nvGrpSpPr>
        <p:cNvPr id="116" name="Shape 116"/>
        <p:cNvGrpSpPr/>
        <p:nvPr/>
      </p:nvGrpSpPr>
      <p:grpSpPr>
        <a:xfrm>
          <a:off x="0" y="0"/>
          <a:ext cx="0" cy="0"/>
          <a:chOff x="0" y="0"/>
          <a:chExt cx="0" cy="0"/>
        </a:xfrm>
      </p:grpSpPr>
      <p:sp>
        <p:nvSpPr>
          <p:cNvPr id="117" name="Google Shape;117;p42"/>
          <p:cNvSpPr txBox="1"/>
          <p:nvPr>
            <p:ph type="ctrTitle"/>
          </p:nvPr>
        </p:nvSpPr>
        <p:spPr>
          <a:xfrm>
            <a:off x="604675" y="341600"/>
            <a:ext cx="6679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b="0">
                <a:solidFill>
                  <a:schemeClr val="dk1"/>
                </a:solidFill>
                <a:latin typeface="Work Sans"/>
                <a:ea typeface="Work Sans"/>
                <a:cs typeface="Work Sans"/>
                <a:sym typeface="Work Sans"/>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p:txBody>
      </p:sp>
      <p:sp>
        <p:nvSpPr>
          <p:cNvPr id="118" name="Google Shape;118;p42"/>
          <p:cNvSpPr txBox="1"/>
          <p:nvPr>
            <p:ph idx="1" type="subTitle"/>
          </p:nvPr>
        </p:nvSpPr>
        <p:spPr>
          <a:xfrm>
            <a:off x="720000" y="2655075"/>
            <a:ext cx="20148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100">
                <a:solidFill>
                  <a:schemeClr val="dk1"/>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19" name="Google Shape;119;p42"/>
          <p:cNvSpPr txBox="1"/>
          <p:nvPr>
            <p:ph idx="2" type="title"/>
          </p:nvPr>
        </p:nvSpPr>
        <p:spPr>
          <a:xfrm>
            <a:off x="317829" y="2190057"/>
            <a:ext cx="24171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1pPr>
            <a:lvl2pPr lvl="1"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2pPr>
            <a:lvl3pPr lvl="2"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3pPr>
            <a:lvl4pPr lvl="3"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4pPr>
            <a:lvl5pPr lvl="4"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5pPr>
            <a:lvl6pPr lvl="5"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6pPr>
            <a:lvl7pPr lvl="6"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7pPr>
            <a:lvl8pPr lvl="7"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8pPr>
            <a:lvl9pPr lvl="8"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9pPr>
          </a:lstStyle>
          <a:p/>
        </p:txBody>
      </p:sp>
      <p:sp>
        <p:nvSpPr>
          <p:cNvPr id="120" name="Google Shape;120;p42"/>
          <p:cNvSpPr txBox="1"/>
          <p:nvPr>
            <p:ph idx="3" type="subTitle"/>
          </p:nvPr>
        </p:nvSpPr>
        <p:spPr>
          <a:xfrm>
            <a:off x="720000" y="4212100"/>
            <a:ext cx="20148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100">
                <a:solidFill>
                  <a:schemeClr val="dk1"/>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21" name="Google Shape;121;p42"/>
          <p:cNvSpPr txBox="1"/>
          <p:nvPr>
            <p:ph idx="4" type="title"/>
          </p:nvPr>
        </p:nvSpPr>
        <p:spPr>
          <a:xfrm>
            <a:off x="317829" y="3747082"/>
            <a:ext cx="24171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1pPr>
            <a:lvl2pPr lvl="1"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2pPr>
            <a:lvl3pPr lvl="2"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3pPr>
            <a:lvl4pPr lvl="3"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4pPr>
            <a:lvl5pPr lvl="4"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5pPr>
            <a:lvl6pPr lvl="5"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6pPr>
            <a:lvl7pPr lvl="6"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7pPr>
            <a:lvl8pPr lvl="7"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8pPr>
            <a:lvl9pPr lvl="8" algn="r">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9pPr>
          </a:lstStyle>
          <a:p/>
        </p:txBody>
      </p:sp>
      <p:sp>
        <p:nvSpPr>
          <p:cNvPr id="122" name="Google Shape;122;p42"/>
          <p:cNvSpPr txBox="1"/>
          <p:nvPr>
            <p:ph idx="5" type="subTitle"/>
          </p:nvPr>
        </p:nvSpPr>
        <p:spPr>
          <a:xfrm>
            <a:off x="6358828" y="2655075"/>
            <a:ext cx="18813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100">
                <a:solidFill>
                  <a:schemeClr val="dk1"/>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23" name="Google Shape;123;p42"/>
          <p:cNvSpPr txBox="1"/>
          <p:nvPr>
            <p:ph idx="6" type="title"/>
          </p:nvPr>
        </p:nvSpPr>
        <p:spPr>
          <a:xfrm>
            <a:off x="6358837" y="2190057"/>
            <a:ext cx="2417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1pPr>
            <a:lvl2pPr lvl="1"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2pPr>
            <a:lvl3pPr lvl="2"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3pPr>
            <a:lvl4pPr lvl="3"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4pPr>
            <a:lvl5pPr lvl="4"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5pPr>
            <a:lvl6pPr lvl="5"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6pPr>
            <a:lvl7pPr lvl="6"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7pPr>
            <a:lvl8pPr lvl="7"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8pPr>
            <a:lvl9pPr lvl="8"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9pPr>
          </a:lstStyle>
          <a:p/>
        </p:txBody>
      </p:sp>
      <p:sp>
        <p:nvSpPr>
          <p:cNvPr id="124" name="Google Shape;124;p42"/>
          <p:cNvSpPr txBox="1"/>
          <p:nvPr>
            <p:ph idx="7" type="subTitle"/>
          </p:nvPr>
        </p:nvSpPr>
        <p:spPr>
          <a:xfrm>
            <a:off x="6358828" y="4212100"/>
            <a:ext cx="18813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100">
                <a:solidFill>
                  <a:schemeClr val="dk1"/>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25" name="Google Shape;125;p42"/>
          <p:cNvSpPr txBox="1"/>
          <p:nvPr>
            <p:ph idx="8" type="title"/>
          </p:nvPr>
        </p:nvSpPr>
        <p:spPr>
          <a:xfrm>
            <a:off x="6358837" y="3747082"/>
            <a:ext cx="2417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1pPr>
            <a:lvl2pPr lvl="1"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2pPr>
            <a:lvl3pPr lvl="2"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3pPr>
            <a:lvl4pPr lvl="3"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4pPr>
            <a:lvl5pPr lvl="4"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5pPr>
            <a:lvl6pPr lvl="5"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6pPr>
            <a:lvl7pPr lvl="6"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7pPr>
            <a:lvl8pPr lvl="7"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8pPr>
            <a:lvl9pPr lvl="8" algn="l">
              <a:lnSpc>
                <a:spcPct val="100000"/>
              </a:lnSpc>
              <a:spcBef>
                <a:spcPts val="0"/>
              </a:spcBef>
              <a:spcAft>
                <a:spcPts val="0"/>
              </a:spcAft>
              <a:buClr>
                <a:schemeClr val="dk1"/>
              </a:buClr>
              <a:buSzPts val="3600"/>
              <a:buFont typeface="Work Sans"/>
              <a:buNone/>
              <a:defRPr sz="3600">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
    <p:spTree>
      <p:nvGrpSpPr>
        <p:cNvPr id="126" name="Shape 126"/>
        <p:cNvGrpSpPr/>
        <p:nvPr/>
      </p:nvGrpSpPr>
      <p:grpSpPr>
        <a:xfrm>
          <a:off x="0" y="0"/>
          <a:ext cx="0" cy="0"/>
          <a:chOff x="0" y="0"/>
          <a:chExt cx="0" cy="0"/>
        </a:xfrm>
      </p:grpSpPr>
      <p:sp>
        <p:nvSpPr>
          <p:cNvPr id="127" name="Google Shape;127;p43"/>
          <p:cNvSpPr txBox="1"/>
          <p:nvPr>
            <p:ph type="ctrTitle"/>
          </p:nvPr>
        </p:nvSpPr>
        <p:spPr>
          <a:xfrm>
            <a:off x="617941" y="1086028"/>
            <a:ext cx="2515500" cy="99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600">
                <a:solidFill>
                  <a:schemeClr val="dk1"/>
                </a:solidFill>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28" name="Google Shape;128;p43"/>
          <p:cNvSpPr txBox="1"/>
          <p:nvPr>
            <p:ph idx="1" type="subTitle"/>
          </p:nvPr>
        </p:nvSpPr>
        <p:spPr>
          <a:xfrm>
            <a:off x="617941" y="2116054"/>
            <a:ext cx="4224900" cy="115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9" name="Google Shape;129;p43"/>
          <p:cNvSpPr txBox="1"/>
          <p:nvPr/>
        </p:nvSpPr>
        <p:spPr>
          <a:xfrm>
            <a:off x="617943" y="3578917"/>
            <a:ext cx="25155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US" sz="1000" u="none" cap="none" strike="noStrike">
                <a:solidFill>
                  <a:srgbClr val="000000"/>
                </a:solidFill>
                <a:latin typeface="Barlow Light"/>
                <a:ea typeface="Barlow Light"/>
                <a:cs typeface="Barlow Light"/>
                <a:sym typeface="Barlow Light"/>
              </a:rPr>
              <a:t>CREDITS: This presentation template was created by </a:t>
            </a:r>
            <a:r>
              <a:rPr b="1" i="0" lang="en-US" sz="1000" u="none" cap="none" strike="noStrike">
                <a:solidFill>
                  <a:srgbClr val="000000"/>
                </a:solidFill>
                <a:uFill>
                  <a:noFill/>
                </a:uFill>
                <a:latin typeface="Barlow"/>
                <a:ea typeface="Barlow"/>
                <a:cs typeface="Barlow"/>
                <a:sym typeface="Barlow"/>
                <a:hlinkClick r:id="rId2">
                  <a:extLst>
                    <a:ext uri="{A12FA001-AC4F-418D-AE19-62706E023703}">
                      <ahyp:hlinkClr val="tx"/>
                    </a:ext>
                  </a:extLst>
                </a:hlinkClick>
              </a:rPr>
              <a:t>Slidesgo</a:t>
            </a:r>
            <a:r>
              <a:rPr b="0" i="0" lang="en-US" sz="1000" u="none" cap="none" strike="noStrike">
                <a:solidFill>
                  <a:srgbClr val="000000"/>
                </a:solidFill>
                <a:latin typeface="Barlow Light"/>
                <a:ea typeface="Barlow Light"/>
                <a:cs typeface="Barlow Light"/>
                <a:sym typeface="Barlow Light"/>
              </a:rPr>
              <a:t>, including icons by </a:t>
            </a:r>
            <a:r>
              <a:rPr b="1" i="0" lang="en-US" sz="1000" u="none" cap="none" strike="noStrike">
                <a:solidFill>
                  <a:srgbClr val="000000"/>
                </a:solidFill>
                <a:uFill>
                  <a:noFill/>
                </a:uFill>
                <a:latin typeface="Barlow"/>
                <a:ea typeface="Barlow"/>
                <a:cs typeface="Barlow"/>
                <a:sym typeface="Barlow"/>
                <a:hlinkClick r:id="rId3">
                  <a:extLst>
                    <a:ext uri="{A12FA001-AC4F-418D-AE19-62706E023703}">
                      <ahyp:hlinkClr val="tx"/>
                    </a:ext>
                  </a:extLst>
                </a:hlinkClick>
              </a:rPr>
              <a:t>Flaticon</a:t>
            </a:r>
            <a:r>
              <a:rPr b="0" i="0" lang="en-US" sz="1000" u="none" cap="none" strike="noStrike">
                <a:solidFill>
                  <a:srgbClr val="000000"/>
                </a:solidFill>
                <a:latin typeface="Barlow Light"/>
                <a:ea typeface="Barlow Light"/>
                <a:cs typeface="Barlow Light"/>
                <a:sym typeface="Barlow Light"/>
              </a:rPr>
              <a:t>, and infographics &amp; images by </a:t>
            </a:r>
            <a:r>
              <a:rPr b="1" i="0" lang="en-US" sz="1000" u="none" cap="none" strike="noStrike">
                <a:solidFill>
                  <a:srgbClr val="000000"/>
                </a:solidFill>
                <a:uFill>
                  <a:noFill/>
                </a:uFill>
                <a:latin typeface="Barlow"/>
                <a:ea typeface="Barlow"/>
                <a:cs typeface="Barlow"/>
                <a:sym typeface="Barlow"/>
                <a:hlinkClick r:id="rId4">
                  <a:extLst>
                    <a:ext uri="{A12FA001-AC4F-418D-AE19-62706E023703}">
                      <ahyp:hlinkClr val="tx"/>
                    </a:ext>
                  </a:extLst>
                </a:hlinkClick>
              </a:rPr>
              <a:t>Freepik</a:t>
            </a:r>
            <a:r>
              <a:rPr b="0" i="0" lang="en-US" sz="1000" u="none" cap="none" strike="noStrike">
                <a:solidFill>
                  <a:srgbClr val="000000"/>
                </a:solidFill>
                <a:latin typeface="Barlow Light"/>
                <a:ea typeface="Barlow Light"/>
                <a:cs typeface="Barlow Light"/>
                <a:sym typeface="Barlow Light"/>
              </a:rPr>
              <a:t>. </a:t>
            </a:r>
            <a:endParaRPr b="0" i="0" sz="1000" u="none" cap="none" strike="noStrike">
              <a:solidFill>
                <a:srgbClr val="000000"/>
              </a:solidFill>
              <a:latin typeface="Barlow Light"/>
              <a:ea typeface="Barlow Light"/>
              <a:cs typeface="Barlow Light"/>
              <a:sym typeface="Barlow Light"/>
            </a:endParaRPr>
          </a:p>
          <a:p>
            <a:pPr indent="0" lvl="0" marL="0" marR="0" rtl="0" algn="l">
              <a:lnSpc>
                <a:spcPct val="100000"/>
              </a:lnSpc>
              <a:spcBef>
                <a:spcPts val="300"/>
              </a:spcBef>
              <a:spcAft>
                <a:spcPts val="0"/>
              </a:spcAft>
              <a:buClr>
                <a:srgbClr val="000000"/>
              </a:buClr>
              <a:buSzPts val="900"/>
              <a:buFont typeface="Arial"/>
              <a:buNone/>
            </a:pPr>
            <a:r>
              <a:rPr b="1" i="0" lang="en-US" sz="900" u="none" cap="none" strike="noStrike">
                <a:solidFill>
                  <a:srgbClr val="000000"/>
                </a:solidFill>
                <a:latin typeface="Barlow"/>
                <a:ea typeface="Barlow"/>
                <a:cs typeface="Barlow"/>
                <a:sym typeface="Barlow"/>
              </a:rPr>
              <a:t>Please keep this slide for attribution.</a:t>
            </a:r>
            <a:endParaRPr b="1" i="0" sz="900" u="none" cap="none" strike="noStrike">
              <a:solidFill>
                <a:srgbClr val="000000"/>
              </a:solidFill>
              <a:latin typeface="Barlow"/>
              <a:ea typeface="Barlow"/>
              <a:cs typeface="Barlow"/>
              <a:sym typeface="Barlow"/>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9" name="Shape 19"/>
        <p:cNvGrpSpPr/>
        <p:nvPr/>
      </p:nvGrpSpPr>
      <p:grpSpPr>
        <a:xfrm>
          <a:off x="0" y="0"/>
          <a:ext cx="0" cy="0"/>
          <a:chOff x="0" y="0"/>
          <a:chExt cx="0" cy="0"/>
        </a:xfrm>
      </p:grpSpPr>
      <p:sp>
        <p:nvSpPr>
          <p:cNvPr id="20" name="Google Shape;20;p45"/>
          <p:cNvSpPr txBox="1"/>
          <p:nvPr>
            <p:ph type="title"/>
          </p:nvPr>
        </p:nvSpPr>
        <p:spPr>
          <a:xfrm>
            <a:off x="452438" y="404812"/>
            <a:ext cx="8239125" cy="537437"/>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1" name="Google Shape;21;p45"/>
          <p:cNvSpPr txBox="1"/>
          <p:nvPr>
            <p:ph idx="1" type="body"/>
          </p:nvPr>
        </p:nvSpPr>
        <p:spPr>
          <a:xfrm>
            <a:off x="452438" y="889861"/>
            <a:ext cx="8239125" cy="35054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658177" lvl="1" marL="914400" algn="l">
              <a:lnSpc>
                <a:spcPct val="100000"/>
              </a:lnSpc>
              <a:spcBef>
                <a:spcPts val="0"/>
              </a:spcBef>
              <a:spcAft>
                <a:spcPts val="0"/>
              </a:spcAft>
              <a:buClr>
                <a:srgbClr val="000000"/>
              </a:buClr>
              <a:buSzPts val="6765"/>
              <a:buFont typeface="Helvetica Neue"/>
              <a:buChar char="•"/>
              <a:defRPr b="1" sz="2063"/>
            </a:lvl2pPr>
            <a:lvl3pPr indent="-658177" lvl="2" marL="1371600" algn="l">
              <a:lnSpc>
                <a:spcPct val="100000"/>
              </a:lnSpc>
              <a:spcBef>
                <a:spcPts val="0"/>
              </a:spcBef>
              <a:spcAft>
                <a:spcPts val="0"/>
              </a:spcAft>
              <a:buClr>
                <a:srgbClr val="000000"/>
              </a:buClr>
              <a:buSzPts val="6765"/>
              <a:buFont typeface="Helvetica Neue"/>
              <a:buChar char="•"/>
              <a:defRPr b="1" sz="2063"/>
            </a:lvl3pPr>
            <a:lvl4pPr indent="-658177" lvl="3" marL="1828800" algn="l">
              <a:lnSpc>
                <a:spcPct val="100000"/>
              </a:lnSpc>
              <a:spcBef>
                <a:spcPts val="0"/>
              </a:spcBef>
              <a:spcAft>
                <a:spcPts val="0"/>
              </a:spcAft>
              <a:buClr>
                <a:srgbClr val="000000"/>
              </a:buClr>
              <a:buSzPts val="6765"/>
              <a:buFont typeface="Helvetica Neue"/>
              <a:buChar char="•"/>
              <a:defRPr b="1" sz="2063"/>
            </a:lvl4pPr>
            <a:lvl5pPr indent="-658177" lvl="4" marL="2286000" algn="l">
              <a:lnSpc>
                <a:spcPct val="100000"/>
              </a:lnSpc>
              <a:spcBef>
                <a:spcPts val="0"/>
              </a:spcBef>
              <a:spcAft>
                <a:spcPts val="0"/>
              </a:spcAft>
              <a:buClr>
                <a:srgbClr val="000000"/>
              </a:buClr>
              <a:buSzPts val="6765"/>
              <a:buFont typeface="Helvetica Neue"/>
              <a:buChar char="•"/>
              <a:defRPr b="1" sz="2063"/>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22" name="Google Shape;22;p45"/>
          <p:cNvSpPr txBox="1"/>
          <p:nvPr>
            <p:ph idx="2" type="body"/>
          </p:nvPr>
        </p:nvSpPr>
        <p:spPr>
          <a:xfrm>
            <a:off x="452438" y="1593189"/>
            <a:ext cx="8239125" cy="3096005"/>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1688"/>
              </a:spcBef>
              <a:spcAft>
                <a:spcPts val="0"/>
              </a:spcAft>
              <a:buClr>
                <a:srgbClr val="000000"/>
              </a:buClr>
              <a:buSzPts val="2214"/>
              <a:buChar char="•"/>
              <a:defRPr/>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23" name="Google Shape;23;p45"/>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4" name="Shape 24"/>
        <p:cNvGrpSpPr/>
        <p:nvPr/>
      </p:nvGrpSpPr>
      <p:grpSpPr>
        <a:xfrm>
          <a:off x="0" y="0"/>
          <a:ext cx="0" cy="0"/>
          <a:chOff x="0" y="0"/>
          <a:chExt cx="0" cy="0"/>
        </a:xfrm>
      </p:grpSpPr>
      <p:sp>
        <p:nvSpPr>
          <p:cNvPr id="25" name="Google Shape;25;p46"/>
          <p:cNvSpPr txBox="1"/>
          <p:nvPr>
            <p:ph idx="1" type="body"/>
          </p:nvPr>
        </p:nvSpPr>
        <p:spPr>
          <a:xfrm>
            <a:off x="452438" y="1593189"/>
            <a:ext cx="8239125" cy="3096005"/>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1688"/>
              </a:spcBef>
              <a:spcAft>
                <a:spcPts val="0"/>
              </a:spcAft>
              <a:buClr>
                <a:srgbClr val="000000"/>
              </a:buClr>
              <a:buSzPts val="2214"/>
              <a:buChar char="•"/>
              <a:defRPr/>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26" name="Google Shape;26;p46"/>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7" name="Shape 27"/>
        <p:cNvGrpSpPr/>
        <p:nvPr/>
      </p:nvGrpSpPr>
      <p:grpSpPr>
        <a:xfrm>
          <a:off x="0" y="0"/>
          <a:ext cx="0" cy="0"/>
          <a:chOff x="0" y="0"/>
          <a:chExt cx="0" cy="0"/>
        </a:xfrm>
      </p:grpSpPr>
      <p:sp>
        <p:nvSpPr>
          <p:cNvPr id="28" name="Google Shape;28;p47"/>
          <p:cNvSpPr txBox="1"/>
          <p:nvPr>
            <p:ph idx="1" type="body"/>
          </p:nvPr>
        </p:nvSpPr>
        <p:spPr>
          <a:xfrm>
            <a:off x="452438" y="889861"/>
            <a:ext cx="3667125" cy="35054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658177" lvl="1" marL="914400" algn="l">
              <a:lnSpc>
                <a:spcPct val="100000"/>
              </a:lnSpc>
              <a:spcBef>
                <a:spcPts val="0"/>
              </a:spcBef>
              <a:spcAft>
                <a:spcPts val="0"/>
              </a:spcAft>
              <a:buClr>
                <a:srgbClr val="000000"/>
              </a:buClr>
              <a:buSzPts val="6765"/>
              <a:buFont typeface="Helvetica Neue"/>
              <a:buChar char="•"/>
              <a:defRPr b="1" sz="2063"/>
            </a:lvl2pPr>
            <a:lvl3pPr indent="-658177" lvl="2" marL="1371600" algn="l">
              <a:lnSpc>
                <a:spcPct val="100000"/>
              </a:lnSpc>
              <a:spcBef>
                <a:spcPts val="0"/>
              </a:spcBef>
              <a:spcAft>
                <a:spcPts val="0"/>
              </a:spcAft>
              <a:buClr>
                <a:srgbClr val="000000"/>
              </a:buClr>
              <a:buSzPts val="6765"/>
              <a:buFont typeface="Helvetica Neue"/>
              <a:buChar char="•"/>
              <a:defRPr b="1" sz="2063"/>
            </a:lvl3pPr>
            <a:lvl4pPr indent="-658177" lvl="3" marL="1828800" algn="l">
              <a:lnSpc>
                <a:spcPct val="100000"/>
              </a:lnSpc>
              <a:spcBef>
                <a:spcPts val="0"/>
              </a:spcBef>
              <a:spcAft>
                <a:spcPts val="0"/>
              </a:spcAft>
              <a:buClr>
                <a:srgbClr val="000000"/>
              </a:buClr>
              <a:buSzPts val="6765"/>
              <a:buFont typeface="Helvetica Neue"/>
              <a:buChar char="•"/>
              <a:defRPr b="1" sz="2063"/>
            </a:lvl4pPr>
            <a:lvl5pPr indent="-658177" lvl="4" marL="2286000" algn="l">
              <a:lnSpc>
                <a:spcPct val="100000"/>
              </a:lnSpc>
              <a:spcBef>
                <a:spcPts val="0"/>
              </a:spcBef>
              <a:spcAft>
                <a:spcPts val="0"/>
              </a:spcAft>
              <a:buClr>
                <a:srgbClr val="000000"/>
              </a:buClr>
              <a:buSzPts val="6765"/>
              <a:buFont typeface="Helvetica Neue"/>
              <a:buChar char="•"/>
              <a:defRPr b="1" sz="2063"/>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29" name="Google Shape;29;p47"/>
          <p:cNvSpPr txBox="1"/>
          <p:nvPr>
            <p:ph idx="2" type="body"/>
          </p:nvPr>
        </p:nvSpPr>
        <p:spPr>
          <a:xfrm>
            <a:off x="452438" y="1593189"/>
            <a:ext cx="3667125" cy="3096237"/>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1688"/>
              </a:spcBef>
              <a:spcAft>
                <a:spcPts val="0"/>
              </a:spcAft>
              <a:buClr>
                <a:srgbClr val="000000"/>
              </a:buClr>
              <a:buSzPts val="2214"/>
              <a:buChar char="•"/>
              <a:defRPr/>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30" name="Google Shape;30;p47"/>
          <p:cNvSpPr/>
          <p:nvPr>
            <p:ph idx="3" type="pic"/>
          </p:nvPr>
        </p:nvSpPr>
        <p:spPr>
          <a:xfrm>
            <a:off x="4572000" y="-152724"/>
            <a:ext cx="4093828" cy="5458437"/>
          </a:xfrm>
          <a:prstGeom prst="rect">
            <a:avLst/>
          </a:prstGeom>
          <a:noFill/>
          <a:ln>
            <a:noFill/>
          </a:ln>
        </p:spPr>
      </p:sp>
      <p:sp>
        <p:nvSpPr>
          <p:cNvPr id="31" name="Google Shape;31;p47"/>
          <p:cNvSpPr txBox="1"/>
          <p:nvPr>
            <p:ph type="title"/>
          </p:nvPr>
        </p:nvSpPr>
        <p:spPr>
          <a:xfrm>
            <a:off x="452438" y="404812"/>
            <a:ext cx="3667125" cy="538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2" name="Google Shape;32;p47"/>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33" name="Shape 33"/>
        <p:cNvGrpSpPr/>
        <p:nvPr/>
      </p:nvGrpSpPr>
      <p:grpSpPr>
        <a:xfrm>
          <a:off x="0" y="0"/>
          <a:ext cx="0" cy="0"/>
          <a:chOff x="0" y="0"/>
          <a:chExt cx="0" cy="0"/>
        </a:xfrm>
      </p:grpSpPr>
      <p:sp>
        <p:nvSpPr>
          <p:cNvPr id="34" name="Google Shape;34;p48"/>
          <p:cNvSpPr txBox="1"/>
          <p:nvPr>
            <p:ph type="title"/>
          </p:nvPr>
        </p:nvSpPr>
        <p:spPr>
          <a:xfrm>
            <a:off x="452436" y="1700213"/>
            <a:ext cx="8239127" cy="1743075"/>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435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5" name="Google Shape;35;p48"/>
          <p:cNvSpPr txBox="1"/>
          <p:nvPr>
            <p:ph idx="12" type="sldNum"/>
          </p:nvPr>
        </p:nvSpPr>
        <p:spPr>
          <a:xfrm>
            <a:off x="4500563" y="4633222"/>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 name="Shape 36"/>
        <p:cNvGrpSpPr/>
        <p:nvPr/>
      </p:nvGrpSpPr>
      <p:grpSpPr>
        <a:xfrm>
          <a:off x="0" y="0"/>
          <a:ext cx="0" cy="0"/>
          <a:chOff x="0" y="0"/>
          <a:chExt cx="0" cy="0"/>
        </a:xfrm>
      </p:grpSpPr>
      <p:sp>
        <p:nvSpPr>
          <p:cNvPr id="37" name="Google Shape;37;p49"/>
          <p:cNvSpPr txBox="1"/>
          <p:nvPr>
            <p:ph type="title"/>
          </p:nvPr>
        </p:nvSpPr>
        <p:spPr>
          <a:xfrm>
            <a:off x="452438" y="404813"/>
            <a:ext cx="8239125" cy="538106"/>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49"/>
          <p:cNvSpPr txBox="1"/>
          <p:nvPr>
            <p:ph idx="1" type="body"/>
          </p:nvPr>
        </p:nvSpPr>
        <p:spPr>
          <a:xfrm>
            <a:off x="452438" y="889861"/>
            <a:ext cx="8239125" cy="35054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658177" lvl="1" marL="914400" algn="l">
              <a:lnSpc>
                <a:spcPct val="100000"/>
              </a:lnSpc>
              <a:spcBef>
                <a:spcPts val="0"/>
              </a:spcBef>
              <a:spcAft>
                <a:spcPts val="0"/>
              </a:spcAft>
              <a:buClr>
                <a:srgbClr val="000000"/>
              </a:buClr>
              <a:buSzPts val="6765"/>
              <a:buFont typeface="Helvetica Neue"/>
              <a:buChar char="•"/>
              <a:defRPr b="1" sz="2063"/>
            </a:lvl2pPr>
            <a:lvl3pPr indent="-658177" lvl="2" marL="1371600" algn="l">
              <a:lnSpc>
                <a:spcPct val="100000"/>
              </a:lnSpc>
              <a:spcBef>
                <a:spcPts val="0"/>
              </a:spcBef>
              <a:spcAft>
                <a:spcPts val="0"/>
              </a:spcAft>
              <a:buClr>
                <a:srgbClr val="000000"/>
              </a:buClr>
              <a:buSzPts val="6765"/>
              <a:buFont typeface="Helvetica Neue"/>
              <a:buChar char="•"/>
              <a:defRPr b="1" sz="2063"/>
            </a:lvl3pPr>
            <a:lvl4pPr indent="-658177" lvl="3" marL="1828800" algn="l">
              <a:lnSpc>
                <a:spcPct val="100000"/>
              </a:lnSpc>
              <a:spcBef>
                <a:spcPts val="0"/>
              </a:spcBef>
              <a:spcAft>
                <a:spcPts val="0"/>
              </a:spcAft>
              <a:buClr>
                <a:srgbClr val="000000"/>
              </a:buClr>
              <a:buSzPts val="6765"/>
              <a:buFont typeface="Helvetica Neue"/>
              <a:buChar char="•"/>
              <a:defRPr b="1" sz="2063"/>
            </a:lvl4pPr>
            <a:lvl5pPr indent="-658177" lvl="4" marL="2286000" algn="l">
              <a:lnSpc>
                <a:spcPct val="100000"/>
              </a:lnSpc>
              <a:spcBef>
                <a:spcPts val="0"/>
              </a:spcBef>
              <a:spcAft>
                <a:spcPts val="0"/>
              </a:spcAft>
              <a:buClr>
                <a:srgbClr val="000000"/>
              </a:buClr>
              <a:buSzPts val="6765"/>
              <a:buFont typeface="Helvetica Neue"/>
              <a:buChar char="•"/>
              <a:defRPr b="1" sz="2063"/>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39" name="Google Shape;39;p49"/>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 name="Shape 40"/>
        <p:cNvGrpSpPr/>
        <p:nvPr/>
      </p:nvGrpSpPr>
      <p:grpSpPr>
        <a:xfrm>
          <a:off x="0" y="0"/>
          <a:ext cx="0" cy="0"/>
          <a:chOff x="0" y="0"/>
          <a:chExt cx="0" cy="0"/>
        </a:xfrm>
      </p:grpSpPr>
      <p:sp>
        <p:nvSpPr>
          <p:cNvPr id="41" name="Google Shape;41;p50"/>
          <p:cNvSpPr txBox="1"/>
          <p:nvPr>
            <p:ph type="title"/>
          </p:nvPr>
        </p:nvSpPr>
        <p:spPr>
          <a:xfrm>
            <a:off x="452438" y="404812"/>
            <a:ext cx="8239125" cy="538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2" name="Google Shape;42;p50"/>
          <p:cNvSpPr txBox="1"/>
          <p:nvPr>
            <p:ph idx="1" type="body"/>
          </p:nvPr>
        </p:nvSpPr>
        <p:spPr>
          <a:xfrm>
            <a:off x="452438" y="889861"/>
            <a:ext cx="8239125" cy="35054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2063"/>
            </a:lvl1pPr>
            <a:lvl2pPr indent="-658177" lvl="1" marL="914400" algn="l">
              <a:lnSpc>
                <a:spcPct val="100000"/>
              </a:lnSpc>
              <a:spcBef>
                <a:spcPts val="0"/>
              </a:spcBef>
              <a:spcAft>
                <a:spcPts val="0"/>
              </a:spcAft>
              <a:buClr>
                <a:srgbClr val="000000"/>
              </a:buClr>
              <a:buSzPts val="6765"/>
              <a:buFont typeface="Helvetica Neue"/>
              <a:buChar char="•"/>
              <a:defRPr b="1" sz="2063"/>
            </a:lvl2pPr>
            <a:lvl3pPr indent="-658177" lvl="2" marL="1371600" algn="l">
              <a:lnSpc>
                <a:spcPct val="100000"/>
              </a:lnSpc>
              <a:spcBef>
                <a:spcPts val="0"/>
              </a:spcBef>
              <a:spcAft>
                <a:spcPts val="0"/>
              </a:spcAft>
              <a:buClr>
                <a:srgbClr val="000000"/>
              </a:buClr>
              <a:buSzPts val="6765"/>
              <a:buFont typeface="Helvetica Neue"/>
              <a:buChar char="•"/>
              <a:defRPr b="1" sz="2063"/>
            </a:lvl3pPr>
            <a:lvl4pPr indent="-658177" lvl="3" marL="1828800" algn="l">
              <a:lnSpc>
                <a:spcPct val="100000"/>
              </a:lnSpc>
              <a:spcBef>
                <a:spcPts val="0"/>
              </a:spcBef>
              <a:spcAft>
                <a:spcPts val="0"/>
              </a:spcAft>
              <a:buClr>
                <a:srgbClr val="000000"/>
              </a:buClr>
              <a:buSzPts val="6765"/>
              <a:buFont typeface="Helvetica Neue"/>
              <a:buChar char="•"/>
              <a:defRPr b="1" sz="2063"/>
            </a:lvl4pPr>
            <a:lvl5pPr indent="-658177" lvl="4" marL="2286000" algn="l">
              <a:lnSpc>
                <a:spcPct val="100000"/>
              </a:lnSpc>
              <a:spcBef>
                <a:spcPts val="0"/>
              </a:spcBef>
              <a:spcAft>
                <a:spcPts val="0"/>
              </a:spcAft>
              <a:buClr>
                <a:srgbClr val="000000"/>
              </a:buClr>
              <a:buSzPts val="6765"/>
              <a:buFont typeface="Helvetica Neue"/>
              <a:buChar char="•"/>
              <a:defRPr b="1" sz="2063"/>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43" name="Google Shape;43;p50"/>
          <p:cNvSpPr txBox="1"/>
          <p:nvPr>
            <p:ph idx="2" type="body"/>
          </p:nvPr>
        </p:nvSpPr>
        <p:spPr>
          <a:xfrm>
            <a:off x="452438" y="1593189"/>
            <a:ext cx="8239125" cy="3096005"/>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675"/>
              </a:spcBef>
              <a:spcAft>
                <a:spcPts val="0"/>
              </a:spcAft>
              <a:buClr>
                <a:srgbClr val="000000"/>
              </a:buClr>
              <a:buSzPts val="5500"/>
              <a:buFont typeface="Helvetica Neue"/>
              <a:buNone/>
              <a:defRPr sz="2063"/>
            </a:lvl1pPr>
            <a:lvl2pPr indent="-369189" lvl="1" marL="914400" algn="l">
              <a:lnSpc>
                <a:spcPct val="90000"/>
              </a:lnSpc>
              <a:spcBef>
                <a:spcPts val="1688"/>
              </a:spcBef>
              <a:spcAft>
                <a:spcPts val="0"/>
              </a:spcAft>
              <a:buClr>
                <a:srgbClr val="000000"/>
              </a:buClr>
              <a:buSzPts val="2214"/>
              <a:buChar char="•"/>
              <a:defRPr/>
            </a:lvl2pPr>
            <a:lvl3pPr indent="-369189" lvl="2" marL="1371600" algn="l">
              <a:lnSpc>
                <a:spcPct val="90000"/>
              </a:lnSpc>
              <a:spcBef>
                <a:spcPts val="1688"/>
              </a:spcBef>
              <a:spcAft>
                <a:spcPts val="0"/>
              </a:spcAft>
              <a:buClr>
                <a:srgbClr val="000000"/>
              </a:buClr>
              <a:buSzPts val="2214"/>
              <a:buChar char="•"/>
              <a:defRPr/>
            </a:lvl3pPr>
            <a:lvl4pPr indent="-369189" lvl="3" marL="1828800" algn="l">
              <a:lnSpc>
                <a:spcPct val="90000"/>
              </a:lnSpc>
              <a:spcBef>
                <a:spcPts val="1688"/>
              </a:spcBef>
              <a:spcAft>
                <a:spcPts val="0"/>
              </a:spcAft>
              <a:buClr>
                <a:srgbClr val="000000"/>
              </a:buClr>
              <a:buSzPts val="2214"/>
              <a:buChar char="•"/>
              <a:defRPr/>
            </a:lvl4pPr>
            <a:lvl5pPr indent="-369189" lvl="4" marL="2286000" algn="l">
              <a:lnSpc>
                <a:spcPct val="90000"/>
              </a:lnSpc>
              <a:spcBef>
                <a:spcPts val="1688"/>
              </a:spcBef>
              <a:spcAft>
                <a:spcPts val="0"/>
              </a:spcAft>
              <a:buClr>
                <a:srgbClr val="000000"/>
              </a:buClr>
              <a:buSzPts val="2214"/>
              <a:buChar char="•"/>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44" name="Google Shape;44;p50"/>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45" name="Shape 45"/>
        <p:cNvGrpSpPr/>
        <p:nvPr/>
      </p:nvGrpSpPr>
      <p:grpSpPr>
        <a:xfrm>
          <a:off x="0" y="0"/>
          <a:ext cx="0" cy="0"/>
          <a:chOff x="0" y="0"/>
          <a:chExt cx="0" cy="0"/>
        </a:xfrm>
      </p:grpSpPr>
      <p:sp>
        <p:nvSpPr>
          <p:cNvPr id="46" name="Google Shape;46;p51"/>
          <p:cNvSpPr txBox="1"/>
          <p:nvPr>
            <p:ph idx="1" type="body"/>
          </p:nvPr>
        </p:nvSpPr>
        <p:spPr>
          <a:xfrm>
            <a:off x="452438" y="1845316"/>
            <a:ext cx="8239125" cy="1452868"/>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435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435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435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435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4350">
                <a:latin typeface="Helvetica Neue"/>
                <a:ea typeface="Helvetica Neue"/>
                <a:cs typeface="Helvetica Neue"/>
                <a:sym typeface="Helvetica Neue"/>
              </a:defRPr>
            </a:lvl5pPr>
            <a:lvl6pPr indent="-369189" lvl="5" marL="2743200" algn="l">
              <a:lnSpc>
                <a:spcPct val="90000"/>
              </a:lnSpc>
              <a:spcBef>
                <a:spcPts val="1688"/>
              </a:spcBef>
              <a:spcAft>
                <a:spcPts val="0"/>
              </a:spcAft>
              <a:buClr>
                <a:srgbClr val="000000"/>
              </a:buClr>
              <a:buSzPts val="2214"/>
              <a:buChar char="•"/>
              <a:defRPr/>
            </a:lvl6pPr>
            <a:lvl7pPr indent="-369189" lvl="6" marL="3200400" algn="l">
              <a:lnSpc>
                <a:spcPct val="90000"/>
              </a:lnSpc>
              <a:spcBef>
                <a:spcPts val="1688"/>
              </a:spcBef>
              <a:spcAft>
                <a:spcPts val="0"/>
              </a:spcAft>
              <a:buClr>
                <a:srgbClr val="000000"/>
              </a:buClr>
              <a:buSzPts val="2214"/>
              <a:buChar char="•"/>
              <a:defRPr/>
            </a:lvl7pPr>
            <a:lvl8pPr indent="-369189" lvl="7" marL="3657600" algn="l">
              <a:lnSpc>
                <a:spcPct val="90000"/>
              </a:lnSpc>
              <a:spcBef>
                <a:spcPts val="1688"/>
              </a:spcBef>
              <a:spcAft>
                <a:spcPts val="0"/>
              </a:spcAft>
              <a:buClr>
                <a:srgbClr val="000000"/>
              </a:buClr>
              <a:buSzPts val="2214"/>
              <a:buChar char="•"/>
              <a:defRPr/>
            </a:lvl8pPr>
            <a:lvl9pPr indent="-369189" lvl="8" marL="4114800" algn="l">
              <a:lnSpc>
                <a:spcPct val="90000"/>
              </a:lnSpc>
              <a:spcBef>
                <a:spcPts val="1688"/>
              </a:spcBef>
              <a:spcAft>
                <a:spcPts val="0"/>
              </a:spcAft>
              <a:buClr>
                <a:srgbClr val="000000"/>
              </a:buClr>
              <a:buSzPts val="2214"/>
              <a:buChar char="•"/>
              <a:defRPr/>
            </a:lvl9pPr>
          </a:lstStyle>
          <a:p/>
        </p:txBody>
      </p:sp>
      <p:sp>
        <p:nvSpPr>
          <p:cNvPr id="47" name="Google Shape;47;p51"/>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32"/>
          <p:cNvSpPr txBox="1"/>
          <p:nvPr>
            <p:ph idx="1" type="body"/>
          </p:nvPr>
        </p:nvSpPr>
        <p:spPr>
          <a:xfrm>
            <a:off x="452438" y="1593189"/>
            <a:ext cx="8239125" cy="3096005"/>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7" name="Google Shape;7;p32"/>
          <p:cNvSpPr txBox="1"/>
          <p:nvPr>
            <p:ph type="title"/>
          </p:nvPr>
        </p:nvSpPr>
        <p:spPr>
          <a:xfrm>
            <a:off x="1370013" y="1028700"/>
            <a:ext cx="7315200" cy="564489"/>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8" name="Google Shape;8;p32"/>
          <p:cNvSpPr txBox="1"/>
          <p:nvPr>
            <p:ph idx="12" type="sldNum"/>
          </p:nvPr>
        </p:nvSpPr>
        <p:spPr>
          <a:xfrm>
            <a:off x="4500563" y="4631634"/>
            <a:ext cx="138189" cy="414216"/>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675"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525">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 name="Shape 66"/>
        <p:cNvGrpSpPr/>
        <p:nvPr/>
      </p:nvGrpSpPr>
      <p:grpSpPr>
        <a:xfrm>
          <a:off x="0" y="0"/>
          <a:ext cx="0" cy="0"/>
          <a:chOff x="0" y="0"/>
          <a:chExt cx="0" cy="0"/>
        </a:xfrm>
      </p:grpSpPr>
      <p:sp>
        <p:nvSpPr>
          <p:cNvPr id="67" name="Google Shape;6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Work Sans"/>
              <a:buNone/>
              <a:defRPr b="0" i="0" sz="2800" u="none" cap="none" strike="noStrike">
                <a:solidFill>
                  <a:srgbClr val="000000"/>
                </a:solidFill>
                <a:latin typeface="Work Sans"/>
                <a:ea typeface="Work Sans"/>
                <a:cs typeface="Work Sans"/>
                <a:sym typeface="Work Sans"/>
              </a:defRPr>
            </a:lvl1pPr>
            <a:lvl2pPr lvl="1"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2pPr>
            <a:lvl3pPr lvl="2"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3pPr>
            <a:lvl4pPr lvl="3"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4pPr>
            <a:lvl5pPr lvl="4"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5pPr>
            <a:lvl6pPr lvl="5"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6pPr>
            <a:lvl7pPr lvl="6"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7pPr>
            <a:lvl8pPr lvl="7"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8pPr>
            <a:lvl9pPr lvl="8" marR="0" rtl="0" algn="l">
              <a:lnSpc>
                <a:spcPct val="100000"/>
              </a:lnSpc>
              <a:spcBef>
                <a:spcPts val="0"/>
              </a:spcBef>
              <a:spcAft>
                <a:spcPts val="0"/>
              </a:spcAft>
              <a:buClr>
                <a:srgbClr val="666666"/>
              </a:buClr>
              <a:buSzPts val="2800"/>
              <a:buFont typeface="Questrial"/>
              <a:buNone/>
              <a:defRPr b="0" i="0" sz="2800" u="none" cap="none" strike="noStrike">
                <a:solidFill>
                  <a:srgbClr val="666666"/>
                </a:solidFill>
                <a:latin typeface="Questrial"/>
                <a:ea typeface="Questrial"/>
                <a:cs typeface="Questrial"/>
                <a:sym typeface="Questrial"/>
              </a:defRPr>
            </a:lvl9pPr>
          </a:lstStyle>
          <a:p/>
        </p:txBody>
      </p:sp>
      <p:sp>
        <p:nvSpPr>
          <p:cNvPr id="68" name="Google Shape;68;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1pPr>
            <a:lvl2pPr indent="-304800" lvl="1" marL="9144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2pPr>
            <a:lvl3pPr indent="-304800" lvl="2" marL="13716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3pPr>
            <a:lvl4pPr indent="-304800" lvl="3" marL="18288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4pPr>
            <a:lvl5pPr indent="-304800" lvl="4" marL="22860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5pPr>
            <a:lvl6pPr indent="-304800" lvl="5" marL="27432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6pPr>
            <a:lvl7pPr indent="-304800" lvl="6" marL="32004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7pPr>
            <a:lvl8pPr indent="-304800" lvl="7" marL="3657600" marR="0" rtl="0" algn="l">
              <a:lnSpc>
                <a:spcPct val="115000"/>
              </a:lnSpc>
              <a:spcBef>
                <a:spcPts val="1600"/>
              </a:spcBef>
              <a:spcAft>
                <a:spcPts val="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8pPr>
            <a:lvl9pPr indent="-304800" lvl="8" marL="4114800" marR="0" rtl="0" algn="l">
              <a:lnSpc>
                <a:spcPct val="115000"/>
              </a:lnSpc>
              <a:spcBef>
                <a:spcPts val="1600"/>
              </a:spcBef>
              <a:spcAft>
                <a:spcPts val="1600"/>
              </a:spcAft>
              <a:buClr>
                <a:srgbClr val="000000"/>
              </a:buClr>
              <a:buSzPts val="1200"/>
              <a:buFont typeface="Barlow Light"/>
              <a:buChar char="■"/>
              <a:defRPr b="0" i="0" sz="1200" u="none" cap="none" strike="noStrike">
                <a:solidFill>
                  <a:srgbClr val="000000"/>
                </a:solidFill>
                <a:latin typeface="Barlow Light"/>
                <a:ea typeface="Barlow Light"/>
                <a:cs typeface="Barlow Light"/>
                <a:sym typeface="Barlow Light"/>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hyperlink" Target="https://www.linkedin.com/in/wan-adzhar-faiq-adzlan-19a27ba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huggingface.co/answerdotai/ModernBERT-base#base-model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huggingface.co/blog/modernber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hyperlink" Target="https://www.geeksforgeeks.org/f1-score-in-machine-learning/" TargetMode="External"/><Relationship Id="rId6" Type="http://schemas.openxmlformats.org/officeDocument/2006/relationships/hyperlink" Target="https://www.geeksforgeeks.org/f1-score-in-machine-lear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Female friends texting with cell phones in cafe" id="134" name="Google Shape;134;p1"/>
          <p:cNvPicPr preferRelativeResize="0"/>
          <p:nvPr/>
        </p:nvPicPr>
        <p:blipFill rotWithShape="1">
          <a:blip r:embed="rId3">
            <a:alphaModFix/>
          </a:blip>
          <a:srcRect b="0" l="0" r="0" t="0"/>
          <a:stretch/>
        </p:blipFill>
        <p:spPr>
          <a:xfrm>
            <a:off x="-288758" y="0"/>
            <a:ext cx="9432760" cy="6291577"/>
          </a:xfrm>
          <a:prstGeom prst="rect">
            <a:avLst/>
          </a:prstGeom>
          <a:noFill/>
          <a:ln>
            <a:noFill/>
          </a:ln>
        </p:spPr>
      </p:pic>
      <p:sp>
        <p:nvSpPr>
          <p:cNvPr id="135" name="Google Shape;135;p1"/>
          <p:cNvSpPr txBox="1"/>
          <p:nvPr/>
        </p:nvSpPr>
        <p:spPr>
          <a:xfrm>
            <a:off x="4970365" y="2183089"/>
            <a:ext cx="4005900" cy="777300"/>
          </a:xfrm>
          <a:prstGeom prst="rect">
            <a:avLst/>
          </a:prstGeom>
          <a:noFill/>
          <a:ln>
            <a:noFill/>
          </a:ln>
        </p:spPr>
        <p:txBody>
          <a:bodyPr anchorCtr="0" anchor="t" bIns="19050" lIns="19050" spcFirstLastPara="1" rIns="19050" wrap="square" tIns="19050">
            <a:spAutoFit/>
          </a:bodyPr>
          <a:lstStyle/>
          <a:p>
            <a:pPr indent="0" lvl="0" marL="0" marR="0" rtl="0" algn="r">
              <a:lnSpc>
                <a:spcPct val="100000"/>
              </a:lnSpc>
              <a:spcBef>
                <a:spcPts val="0"/>
              </a:spcBef>
              <a:spcAft>
                <a:spcPts val="0"/>
              </a:spcAft>
              <a:buNone/>
            </a:pPr>
            <a:r>
              <a:rPr b="1" lang="en-US" sz="1200"/>
              <a:t>Bank Transaction Classification</a:t>
            </a:r>
            <a:endParaRPr b="1" sz="1200"/>
          </a:p>
          <a:p>
            <a:pPr indent="0" lvl="0" marL="0" marR="0" rtl="0" algn="r">
              <a:lnSpc>
                <a:spcPct val="100000"/>
              </a:lnSpc>
              <a:spcBef>
                <a:spcPts val="0"/>
              </a:spcBef>
              <a:spcAft>
                <a:spcPts val="0"/>
              </a:spcAft>
              <a:buNone/>
            </a:pPr>
            <a:r>
              <a:rPr b="1" lang="en-US" sz="1200"/>
              <a:t>Assessment Review</a:t>
            </a:r>
            <a:endParaRPr b="1" sz="1200"/>
          </a:p>
          <a:p>
            <a:pPr indent="0" lvl="0" marL="0" marR="0" rtl="0" algn="r">
              <a:lnSpc>
                <a:spcPct val="100000"/>
              </a:lnSpc>
              <a:spcBef>
                <a:spcPts val="0"/>
              </a:spcBef>
              <a:spcAft>
                <a:spcPts val="0"/>
              </a:spcAft>
              <a:buNone/>
            </a:pPr>
            <a:r>
              <a:t/>
            </a:r>
            <a:endParaRPr b="1" sz="1200"/>
          </a:p>
          <a:p>
            <a:pPr indent="0" lvl="0" marL="0" marR="0" rtl="0" algn="r">
              <a:lnSpc>
                <a:spcPct val="100000"/>
              </a:lnSpc>
              <a:spcBef>
                <a:spcPts val="0"/>
              </a:spcBef>
              <a:spcAft>
                <a:spcPts val="0"/>
              </a:spcAft>
              <a:buNone/>
            </a:pPr>
            <a:r>
              <a:rPr b="1" lang="en-US" sz="1200"/>
              <a:t>Prepared By: </a:t>
            </a:r>
            <a:r>
              <a:rPr b="1" i="1" lang="en-US" sz="1200" u="sng">
                <a:solidFill>
                  <a:schemeClr val="hlink"/>
                </a:solidFill>
                <a:hlinkClick r:id="rId4"/>
              </a:rPr>
              <a:t>Faiq Adzlan</a:t>
            </a:r>
            <a:endParaRPr b="1" i="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nvSpPr>
        <p:spPr>
          <a:xfrm>
            <a:off x="776745" y="749325"/>
            <a:ext cx="85296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Clr>
                <a:srgbClr val="3BB8B1"/>
              </a:buClr>
              <a:buSzPts val="11500"/>
              <a:buFont typeface="Arial"/>
              <a:buNone/>
            </a:pPr>
            <a:r>
              <a:rPr b="1" lang="en-US" sz="4313">
                <a:solidFill>
                  <a:srgbClr val="3BB8B1"/>
                </a:solidFill>
              </a:rPr>
              <a:t>Model Choice &amp; Training Loop</a:t>
            </a:r>
            <a:r>
              <a:rPr b="1" i="0" lang="en-US" sz="4313" u="none" cap="none" strike="noStrike">
                <a:solidFill>
                  <a:srgbClr val="3BB8B1"/>
                </a:solidFill>
                <a:latin typeface="Arial"/>
                <a:ea typeface="Arial"/>
                <a:cs typeface="Arial"/>
                <a:sym typeface="Arial"/>
              </a:rPr>
              <a:t>.</a:t>
            </a:r>
            <a:endParaRPr b="1" i="0" sz="525"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11000"/>
              <a:buFont typeface="Arial"/>
              <a:buNone/>
            </a:pPr>
            <a:r>
              <a:t/>
            </a:r>
            <a:endParaRPr b="0" i="0" sz="525" u="none" cap="none" strike="noStrike">
              <a:solidFill>
                <a:srgbClr val="000000"/>
              </a:solidFill>
              <a:latin typeface="Arial"/>
              <a:ea typeface="Arial"/>
              <a:cs typeface="Arial"/>
              <a:sym typeface="Arial"/>
            </a:endParaRPr>
          </a:p>
        </p:txBody>
      </p:sp>
      <p:cxnSp>
        <p:nvCxnSpPr>
          <p:cNvPr id="228" name="Google Shape;228;p12"/>
          <p:cNvCxnSpPr/>
          <p:nvPr/>
        </p:nvCxnSpPr>
        <p:spPr>
          <a:xfrm flipH="1" rot="10800000">
            <a:off x="266295" y="209556"/>
            <a:ext cx="8529600" cy="3300"/>
          </a:xfrm>
          <a:prstGeom prst="straightConnector1">
            <a:avLst/>
          </a:prstGeom>
          <a:noFill/>
          <a:ln cap="flat" cmpd="sng" w="12700">
            <a:solidFill>
              <a:srgbClr val="000000">
                <a:alpha val="29411"/>
              </a:srgbClr>
            </a:solidFill>
            <a:prstDash val="solid"/>
            <a:round/>
            <a:headEnd len="sm" w="sm" type="none"/>
            <a:tailEnd len="sm" w="sm" type="none"/>
          </a:ln>
        </p:spPr>
      </p:cxnSp>
      <p:sp>
        <p:nvSpPr>
          <p:cNvPr id="229" name="Google Shape;229;p12"/>
          <p:cNvSpPr txBox="1"/>
          <p:nvPr/>
        </p:nvSpPr>
        <p:spPr>
          <a:xfrm>
            <a:off x="738300" y="1545750"/>
            <a:ext cx="7667400" cy="3193800"/>
          </a:xfrm>
          <a:prstGeom prst="rect">
            <a:avLst/>
          </a:prstGeom>
          <a:noFill/>
          <a:ln>
            <a:noFill/>
          </a:ln>
        </p:spPr>
        <p:txBody>
          <a:bodyPr anchorCtr="0" anchor="t" bIns="19050" lIns="19050" spcFirstLastPara="1" rIns="19050" wrap="square" tIns="19050">
            <a:spAutoFit/>
          </a:bodyPr>
          <a:lstStyle/>
          <a:p>
            <a:pPr indent="0" lvl="0" marL="0" marR="0" rtl="0" algn="just">
              <a:lnSpc>
                <a:spcPct val="130000"/>
              </a:lnSpc>
              <a:spcBef>
                <a:spcPts val="0"/>
              </a:spcBef>
              <a:spcAft>
                <a:spcPts val="0"/>
              </a:spcAft>
              <a:buClr>
                <a:srgbClr val="000000"/>
              </a:buClr>
              <a:buSzPts val="2100"/>
              <a:buFont typeface="Arial"/>
              <a:buNone/>
            </a:pPr>
            <a:r>
              <a:rPr lang="en-US" sz="1000"/>
              <a:t>We trained 2 models using </a:t>
            </a:r>
            <a:r>
              <a:rPr b="1" lang="en-US" sz="1000"/>
              <a:t>Google Colab Pro's A100 GPU (40GB VRAM)</a:t>
            </a:r>
            <a:r>
              <a:rPr lang="en-US" sz="1000"/>
              <a:t>. One model takes in text primarily as input, and the other takes text and additional non-text features. Both were trained using </a:t>
            </a:r>
            <a:r>
              <a:rPr b="1" lang="en-US" sz="1000"/>
              <a:t>PyTorch</a:t>
            </a:r>
            <a:r>
              <a:rPr lang="en-US" sz="1000"/>
              <a:t> and had the following training procedures:</a:t>
            </a:r>
            <a:endParaRPr sz="1000"/>
          </a:p>
          <a:p>
            <a:pPr indent="0" lvl="0" marL="0" marR="0" rtl="0" algn="just">
              <a:lnSpc>
                <a:spcPct val="130000"/>
              </a:lnSpc>
              <a:spcBef>
                <a:spcPts val="0"/>
              </a:spcBef>
              <a:spcAft>
                <a:spcPts val="0"/>
              </a:spcAft>
              <a:buClr>
                <a:srgbClr val="000000"/>
              </a:buClr>
              <a:buSzPts val="2100"/>
              <a:buFont typeface="Arial"/>
              <a:buNone/>
            </a:pPr>
            <a:r>
              <a:t/>
            </a:r>
            <a:endParaRPr b="1" sz="1000"/>
          </a:p>
          <a:p>
            <a:pPr indent="-292100" lvl="0" marL="457200" marR="0" rtl="0" algn="just">
              <a:lnSpc>
                <a:spcPct val="130000"/>
              </a:lnSpc>
              <a:spcBef>
                <a:spcPts val="0"/>
              </a:spcBef>
              <a:spcAft>
                <a:spcPts val="0"/>
              </a:spcAft>
              <a:buSzPts val="1000"/>
              <a:buAutoNum type="arabicPeriod"/>
            </a:pPr>
            <a:r>
              <a:rPr b="1" lang="en-US" sz="1000"/>
              <a:t>Learning Rate Scheduler</a:t>
            </a:r>
            <a:endParaRPr b="1" sz="1000"/>
          </a:p>
          <a:p>
            <a:pPr indent="-292100" lvl="1" marL="914400" marR="0" rtl="0" algn="just">
              <a:lnSpc>
                <a:spcPct val="130000"/>
              </a:lnSpc>
              <a:spcBef>
                <a:spcPts val="0"/>
              </a:spcBef>
              <a:spcAft>
                <a:spcPts val="0"/>
              </a:spcAft>
              <a:buSzPts val="1000"/>
              <a:buChar char="○"/>
            </a:pPr>
            <a:r>
              <a:rPr b="1" lang="en-US" sz="1000"/>
              <a:t>ReduceLROnPlateau: </a:t>
            </a:r>
            <a:r>
              <a:rPr lang="en-US" sz="1000"/>
              <a:t>To dynamically reduce the learning rate when the F1 score plateaus, helping the model converge without overfitting.</a:t>
            </a:r>
            <a:endParaRPr sz="1000"/>
          </a:p>
          <a:p>
            <a:pPr indent="-292100" lvl="0" marL="457200" marR="0" rtl="0" algn="just">
              <a:lnSpc>
                <a:spcPct val="130000"/>
              </a:lnSpc>
              <a:spcBef>
                <a:spcPts val="0"/>
              </a:spcBef>
              <a:spcAft>
                <a:spcPts val="0"/>
              </a:spcAft>
              <a:buSzPts val="1000"/>
              <a:buAutoNum type="arabicPeriod"/>
            </a:pPr>
            <a:r>
              <a:rPr b="1" lang="en-US" sz="1000"/>
              <a:t>Gradient Clipping</a:t>
            </a:r>
            <a:endParaRPr b="1" sz="1000"/>
          </a:p>
          <a:p>
            <a:pPr indent="-292100" lvl="1" marL="914400" marR="0" rtl="0" algn="just">
              <a:lnSpc>
                <a:spcPct val="130000"/>
              </a:lnSpc>
              <a:spcBef>
                <a:spcPts val="0"/>
              </a:spcBef>
              <a:spcAft>
                <a:spcPts val="0"/>
              </a:spcAft>
              <a:buSzPts val="1000"/>
              <a:buChar char="○"/>
            </a:pPr>
            <a:r>
              <a:rPr b="1" lang="en-US" sz="1000"/>
              <a:t>torch.nn.utils.clip_grad_norm_: </a:t>
            </a:r>
            <a:r>
              <a:rPr lang="en-US" sz="1000"/>
              <a:t>To limit the gradient norm to 5.0, preventing exploding gradients and stabilizing training.</a:t>
            </a:r>
            <a:endParaRPr sz="1000"/>
          </a:p>
          <a:p>
            <a:pPr indent="-292100" lvl="0" marL="457200" marR="0" rtl="0" algn="just">
              <a:lnSpc>
                <a:spcPct val="130000"/>
              </a:lnSpc>
              <a:spcBef>
                <a:spcPts val="0"/>
              </a:spcBef>
              <a:spcAft>
                <a:spcPts val="0"/>
              </a:spcAft>
              <a:buSzPts val="1000"/>
              <a:buAutoNum type="arabicPeriod"/>
            </a:pPr>
            <a:r>
              <a:rPr b="1" lang="en-US" sz="1000"/>
              <a:t>Early Stopping</a:t>
            </a:r>
            <a:endParaRPr b="1" sz="1000"/>
          </a:p>
          <a:p>
            <a:pPr indent="-292100" lvl="1" marL="914400" marR="0" rtl="0" algn="just">
              <a:lnSpc>
                <a:spcPct val="130000"/>
              </a:lnSpc>
              <a:spcBef>
                <a:spcPts val="0"/>
              </a:spcBef>
              <a:spcAft>
                <a:spcPts val="0"/>
              </a:spcAft>
              <a:buSzPts val="1000"/>
              <a:buChar char="○"/>
            </a:pPr>
            <a:r>
              <a:rPr b="1" lang="en-US" sz="1000"/>
              <a:t>current_patient and patient: </a:t>
            </a:r>
            <a:r>
              <a:rPr lang="en-US" sz="1000"/>
              <a:t>To stop training if validation F1 score doesn’t improve for 3 consecutive epochs, reducing overfitting from excessive training.</a:t>
            </a:r>
            <a:endParaRPr sz="1000"/>
          </a:p>
          <a:p>
            <a:pPr indent="-292100" lvl="0" marL="457200" marR="0" rtl="0" algn="just">
              <a:lnSpc>
                <a:spcPct val="130000"/>
              </a:lnSpc>
              <a:spcBef>
                <a:spcPts val="0"/>
              </a:spcBef>
              <a:spcAft>
                <a:spcPts val="0"/>
              </a:spcAft>
              <a:buSzPts val="1000"/>
              <a:buAutoNum type="arabicPeriod"/>
            </a:pPr>
            <a:r>
              <a:rPr b="1" lang="en-US" sz="1000"/>
              <a:t>Validation Monitoring</a:t>
            </a:r>
            <a:endParaRPr b="1" sz="1000"/>
          </a:p>
          <a:p>
            <a:pPr indent="-292100" lvl="1" marL="914400" marR="0" rtl="0" algn="just">
              <a:lnSpc>
                <a:spcPct val="130000"/>
              </a:lnSpc>
              <a:spcBef>
                <a:spcPts val="0"/>
              </a:spcBef>
              <a:spcAft>
                <a:spcPts val="0"/>
              </a:spcAft>
              <a:buSzPts val="1000"/>
              <a:buChar char="○"/>
            </a:pPr>
            <a:r>
              <a:rPr lang="en-US" sz="1000"/>
              <a:t>Regular evaluation on validation data (test_X and test_Y) was done to ensure overfitting was detected early.</a:t>
            </a:r>
            <a:r>
              <a:rPr b="1" lang="en-US" sz="1000">
                <a:solidFill>
                  <a:srgbClr val="FF0000"/>
                </a:solidFill>
              </a:rPr>
              <a:t>*</a:t>
            </a:r>
            <a:endParaRPr b="1" sz="1000">
              <a:solidFill>
                <a:srgbClr val="FF0000"/>
              </a:solidFill>
            </a:endParaRPr>
          </a:p>
          <a:p>
            <a:pPr indent="-292100" lvl="0" marL="457200" marR="0" rtl="0" algn="just">
              <a:lnSpc>
                <a:spcPct val="130000"/>
              </a:lnSpc>
              <a:spcBef>
                <a:spcPts val="0"/>
              </a:spcBef>
              <a:spcAft>
                <a:spcPts val="0"/>
              </a:spcAft>
              <a:buSzPts val="1000"/>
              <a:buAutoNum type="arabicPeriod"/>
            </a:pPr>
            <a:r>
              <a:rPr b="1" lang="en-US" sz="1000"/>
              <a:t>Weight Decay via AdamW</a:t>
            </a:r>
            <a:endParaRPr b="1" sz="1000"/>
          </a:p>
          <a:p>
            <a:pPr indent="-292100" lvl="1" marL="914400" marR="0" rtl="0" algn="just">
              <a:lnSpc>
                <a:spcPct val="130000"/>
              </a:lnSpc>
              <a:spcBef>
                <a:spcPts val="0"/>
              </a:spcBef>
              <a:spcAft>
                <a:spcPts val="0"/>
              </a:spcAft>
              <a:buSzPts val="1000"/>
              <a:buChar char="○"/>
            </a:pPr>
            <a:r>
              <a:rPr lang="en-US" sz="1000"/>
              <a:t>Optimizer includes weight decay, indirectly acting as L2 regularization to reduce overfitting.</a:t>
            </a:r>
            <a:endParaRPr sz="1000"/>
          </a:p>
        </p:txBody>
      </p:sp>
      <p:sp>
        <p:nvSpPr>
          <p:cNvPr id="230" name="Google Shape;230;p12"/>
          <p:cNvSpPr txBox="1"/>
          <p:nvPr/>
        </p:nvSpPr>
        <p:spPr>
          <a:xfrm>
            <a:off x="0" y="4804800"/>
            <a:ext cx="91440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solidFill>
                  <a:srgbClr val="FF0000"/>
                </a:solidFill>
              </a:rPr>
              <a:t>*A mistake we did was </a:t>
            </a:r>
            <a:r>
              <a:rPr b="1" i="1" lang="en-US" sz="1000">
                <a:solidFill>
                  <a:srgbClr val="FF0000"/>
                </a:solidFill>
              </a:rPr>
              <a:t>forgetting to print the Training dataset metrics as well.</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2f2bffdb95_0_145"/>
          <p:cNvSpPr txBox="1"/>
          <p:nvPr/>
        </p:nvSpPr>
        <p:spPr>
          <a:xfrm>
            <a:off x="776745" y="749325"/>
            <a:ext cx="85296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Clr>
                <a:srgbClr val="3BB8B1"/>
              </a:buClr>
              <a:buSzPts val="11500"/>
              <a:buFont typeface="Arial"/>
              <a:buNone/>
            </a:pPr>
            <a:r>
              <a:rPr b="1" lang="en-US" sz="4313">
                <a:solidFill>
                  <a:srgbClr val="3BB8B1"/>
                </a:solidFill>
              </a:rPr>
              <a:t>Model Choice &amp; Training Loop</a:t>
            </a:r>
            <a:r>
              <a:rPr b="1" i="0" lang="en-US" sz="4313" u="none" cap="none" strike="noStrike">
                <a:solidFill>
                  <a:srgbClr val="3BB8B1"/>
                </a:solidFill>
                <a:latin typeface="Arial"/>
                <a:ea typeface="Arial"/>
                <a:cs typeface="Arial"/>
                <a:sym typeface="Arial"/>
              </a:rPr>
              <a:t>.</a:t>
            </a:r>
            <a:endParaRPr b="1" i="0" sz="525"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11000"/>
              <a:buFont typeface="Arial"/>
              <a:buNone/>
            </a:pPr>
            <a:r>
              <a:t/>
            </a:r>
            <a:endParaRPr b="0" i="0" sz="525" u="none" cap="none" strike="noStrike">
              <a:solidFill>
                <a:srgbClr val="000000"/>
              </a:solidFill>
              <a:latin typeface="Arial"/>
              <a:ea typeface="Arial"/>
              <a:cs typeface="Arial"/>
              <a:sym typeface="Arial"/>
            </a:endParaRPr>
          </a:p>
        </p:txBody>
      </p:sp>
      <p:cxnSp>
        <p:nvCxnSpPr>
          <p:cNvPr id="236" name="Google Shape;236;g32f2bffdb95_0_145"/>
          <p:cNvCxnSpPr/>
          <p:nvPr/>
        </p:nvCxnSpPr>
        <p:spPr>
          <a:xfrm flipH="1" rot="10800000">
            <a:off x="266295" y="209556"/>
            <a:ext cx="8529600" cy="3300"/>
          </a:xfrm>
          <a:prstGeom prst="straightConnector1">
            <a:avLst/>
          </a:prstGeom>
          <a:noFill/>
          <a:ln cap="flat" cmpd="sng" w="12700">
            <a:solidFill>
              <a:srgbClr val="000000">
                <a:alpha val="29409"/>
              </a:srgbClr>
            </a:solidFill>
            <a:prstDash val="solid"/>
            <a:round/>
            <a:headEnd len="sm" w="sm" type="none"/>
            <a:tailEnd len="sm" w="sm" type="none"/>
          </a:ln>
        </p:spPr>
      </p:cxnSp>
      <p:pic>
        <p:nvPicPr>
          <p:cNvPr id="237" name="Google Shape;237;g32f2bffdb95_0_145"/>
          <p:cNvPicPr preferRelativeResize="0"/>
          <p:nvPr/>
        </p:nvPicPr>
        <p:blipFill>
          <a:blip r:embed="rId3">
            <a:alphaModFix/>
          </a:blip>
          <a:stretch>
            <a:fillRect/>
          </a:stretch>
        </p:blipFill>
        <p:spPr>
          <a:xfrm>
            <a:off x="1526223" y="1450225"/>
            <a:ext cx="6091575" cy="3034950"/>
          </a:xfrm>
          <a:prstGeom prst="rect">
            <a:avLst/>
          </a:prstGeom>
          <a:noFill/>
          <a:ln>
            <a:noFill/>
          </a:ln>
        </p:spPr>
      </p:pic>
      <p:sp>
        <p:nvSpPr>
          <p:cNvPr id="238" name="Google Shape;238;g32f2bffdb95_0_145"/>
          <p:cNvSpPr/>
          <p:nvPr/>
        </p:nvSpPr>
        <p:spPr>
          <a:xfrm>
            <a:off x="1471975" y="3016225"/>
            <a:ext cx="6227700" cy="31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9" name="Google Shape;239;g32f2bffdb95_0_145"/>
          <p:cNvSpPr txBox="1"/>
          <p:nvPr/>
        </p:nvSpPr>
        <p:spPr>
          <a:xfrm>
            <a:off x="1086050" y="4626625"/>
            <a:ext cx="68901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5. </a:t>
            </a:r>
            <a:r>
              <a:rPr lang="en-US" sz="1000"/>
              <a:t>DeBERTaV3 vs other models on various benchmarks (especially the relatively new ModernBERT)</a:t>
            </a:r>
            <a:r>
              <a:rPr b="1" lang="en-US" sz="1000"/>
              <a:t>. </a:t>
            </a:r>
            <a:r>
              <a:rPr b="1" i="1" lang="en-US" sz="1000" u="sng">
                <a:solidFill>
                  <a:schemeClr val="hlink"/>
                </a:solidFill>
                <a:hlinkClick r:id="rId4"/>
              </a:rPr>
              <a:t>Source</a:t>
            </a:r>
            <a:endParaRPr b="1" i="1" sz="1000" u="none" cap="none" strike="noStrike">
              <a:solidFill>
                <a:srgbClr val="000000"/>
              </a:solidFill>
            </a:endParaRPr>
          </a:p>
        </p:txBody>
      </p:sp>
      <p:sp>
        <p:nvSpPr>
          <p:cNvPr id="240" name="Google Shape;240;g32f2bffdb95_0_145"/>
          <p:cNvSpPr/>
          <p:nvPr/>
        </p:nvSpPr>
        <p:spPr>
          <a:xfrm>
            <a:off x="6230025" y="1390075"/>
            <a:ext cx="373200" cy="318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1"/>
          <p:cNvSpPr txBox="1"/>
          <p:nvPr/>
        </p:nvSpPr>
        <p:spPr>
          <a:xfrm>
            <a:off x="776751" y="749325"/>
            <a:ext cx="69951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t>Results &amp; Next Steps</a:t>
            </a:r>
            <a:r>
              <a:rPr b="1" i="0" lang="en-US" sz="4313" u="none" cap="none" strike="noStrike">
                <a:solidFill>
                  <a:srgbClr val="000000"/>
                </a:solidFill>
                <a:latin typeface="Arial"/>
                <a:ea typeface="Arial"/>
                <a:cs typeface="Arial"/>
                <a:sym typeface="Arial"/>
              </a:rPr>
              <a:t>.</a:t>
            </a:r>
            <a:endParaRPr b="1" i="0" sz="525"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000000"/>
              </a:solidFill>
              <a:latin typeface="Arial"/>
              <a:ea typeface="Arial"/>
              <a:cs typeface="Arial"/>
              <a:sym typeface="Arial"/>
            </a:endParaRPr>
          </a:p>
        </p:txBody>
      </p:sp>
      <p:cxnSp>
        <p:nvCxnSpPr>
          <p:cNvPr id="246" name="Google Shape;246;p11"/>
          <p:cNvCxnSpPr/>
          <p:nvPr/>
        </p:nvCxnSpPr>
        <p:spPr>
          <a:xfrm flipH="1" rot="10800000">
            <a:off x="266295" y="209556"/>
            <a:ext cx="8529600" cy="3300"/>
          </a:xfrm>
          <a:prstGeom prst="straightConnector1">
            <a:avLst/>
          </a:prstGeom>
          <a:noFill/>
          <a:ln cap="flat" cmpd="sng" w="12700">
            <a:solidFill>
              <a:srgbClr val="000000">
                <a:alpha val="29411"/>
              </a:srgbClr>
            </a:solidFill>
            <a:prstDash val="solid"/>
            <a:round/>
            <a:headEnd len="sm" w="sm" type="none"/>
            <a:tailEnd len="sm" w="sm" type="none"/>
          </a:ln>
        </p:spPr>
      </p:cxnSp>
      <p:pic>
        <p:nvPicPr>
          <p:cNvPr id="247" name="Google Shape;247;p11"/>
          <p:cNvPicPr preferRelativeResize="0"/>
          <p:nvPr/>
        </p:nvPicPr>
        <p:blipFill>
          <a:blip r:embed="rId3">
            <a:alphaModFix/>
          </a:blip>
          <a:stretch>
            <a:fillRect/>
          </a:stretch>
        </p:blipFill>
        <p:spPr>
          <a:xfrm>
            <a:off x="152400" y="1674547"/>
            <a:ext cx="8839201" cy="807568"/>
          </a:xfrm>
          <a:prstGeom prst="rect">
            <a:avLst/>
          </a:prstGeom>
          <a:noFill/>
          <a:ln>
            <a:noFill/>
          </a:ln>
        </p:spPr>
      </p:pic>
      <p:pic>
        <p:nvPicPr>
          <p:cNvPr id="248" name="Google Shape;248;p11"/>
          <p:cNvPicPr preferRelativeResize="0"/>
          <p:nvPr/>
        </p:nvPicPr>
        <p:blipFill>
          <a:blip r:embed="rId4">
            <a:alphaModFix/>
          </a:blip>
          <a:stretch>
            <a:fillRect/>
          </a:stretch>
        </p:blipFill>
        <p:spPr>
          <a:xfrm>
            <a:off x="152400" y="2634515"/>
            <a:ext cx="8839201" cy="834436"/>
          </a:xfrm>
          <a:prstGeom prst="rect">
            <a:avLst/>
          </a:prstGeom>
          <a:noFill/>
          <a:ln>
            <a:noFill/>
          </a:ln>
        </p:spPr>
      </p:pic>
      <p:sp>
        <p:nvSpPr>
          <p:cNvPr id="249" name="Google Shape;249;p11"/>
          <p:cNvSpPr txBox="1"/>
          <p:nvPr/>
        </p:nvSpPr>
        <p:spPr>
          <a:xfrm>
            <a:off x="1605150" y="3894050"/>
            <a:ext cx="5933700" cy="9156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6. </a:t>
            </a:r>
            <a:r>
              <a:rPr lang="en-US" sz="1000"/>
              <a:t>From the above results, </a:t>
            </a:r>
            <a:r>
              <a:rPr b="1" lang="en-US" sz="1000"/>
              <a:t>our text-only model dominates, especially when comparing F1-Macro</a:t>
            </a:r>
            <a:r>
              <a:rPr lang="en-US" sz="1000"/>
              <a:t>. When looking at categories where there 0 transactions were correctly identified, the text-only model only has 1 (Tax Refund) while the text/non-text feature model has 4 (Bank Fee, Interest, Payment, Tax Refund). Additionally, all but 2 categories for the text-only model have less than 70% F1 Score for every class. </a:t>
            </a:r>
            <a:r>
              <a:rPr b="1" lang="en-US" sz="1000">
                <a:solidFill>
                  <a:srgbClr val="FF0000"/>
                </a:solidFill>
              </a:rPr>
              <a:t>However, we are unable to identify if the model overfit or not due to not recording the Training dataset metrics (in the training loop) which is a mistake. We can of course rerun this.</a:t>
            </a:r>
            <a:endParaRPr b="1" i="0" sz="1000" u="none" cap="none" strike="noStrike">
              <a:solidFill>
                <a:srgbClr val="FF0000"/>
              </a:solidFill>
            </a:endParaRPr>
          </a:p>
        </p:txBody>
      </p:sp>
      <p:sp>
        <p:nvSpPr>
          <p:cNvPr id="250" name="Google Shape;250;p11"/>
          <p:cNvSpPr/>
          <p:nvPr/>
        </p:nvSpPr>
        <p:spPr>
          <a:xfrm>
            <a:off x="2182675" y="2582600"/>
            <a:ext cx="542100" cy="91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1" name="Google Shape;251;p11"/>
          <p:cNvSpPr/>
          <p:nvPr/>
        </p:nvSpPr>
        <p:spPr>
          <a:xfrm>
            <a:off x="5262175" y="2582600"/>
            <a:ext cx="542100" cy="91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2f2bffdb95_0_124"/>
          <p:cNvSpPr txBox="1"/>
          <p:nvPr/>
        </p:nvSpPr>
        <p:spPr>
          <a:xfrm>
            <a:off x="776750" y="749325"/>
            <a:ext cx="7416600" cy="569700"/>
          </a:xfrm>
          <a:prstGeom prst="rect">
            <a:avLst/>
          </a:prstGeom>
          <a:noFill/>
          <a:ln>
            <a:noFill/>
          </a:ln>
        </p:spPr>
        <p:txBody>
          <a:bodyPr anchorCtr="0" anchor="t" bIns="19050" lIns="19050" spcFirstLastPara="1" rIns="19050" wrap="square" tIns="19050">
            <a:spAutoFit/>
          </a:bodyPr>
          <a:lstStyle/>
          <a:p>
            <a:pPr indent="0" lvl="0" marL="0" rtl="0" algn="l">
              <a:lnSpc>
                <a:spcPct val="80000"/>
              </a:lnSpc>
              <a:spcBef>
                <a:spcPts val="0"/>
              </a:spcBef>
              <a:spcAft>
                <a:spcPts val="0"/>
              </a:spcAft>
              <a:buNone/>
            </a:pPr>
            <a:r>
              <a:rPr b="1" lang="en-US" sz="4313"/>
              <a:t>Results &amp; Next Steps.</a:t>
            </a:r>
            <a:endParaRPr b="1" i="0" sz="525" u="none" cap="none" strike="noStrike">
              <a:solidFill>
                <a:srgbClr val="2A3C9A"/>
              </a:solidFill>
              <a:latin typeface="Arial"/>
              <a:ea typeface="Arial"/>
              <a:cs typeface="Arial"/>
              <a:sym typeface="Arial"/>
            </a:endParaRPr>
          </a:p>
        </p:txBody>
      </p:sp>
      <p:cxnSp>
        <p:nvCxnSpPr>
          <p:cNvPr id="257" name="Google Shape;257;g32f2bffdb95_0_124"/>
          <p:cNvCxnSpPr/>
          <p:nvPr/>
        </p:nvCxnSpPr>
        <p:spPr>
          <a:xfrm flipH="1" rot="10800000">
            <a:off x="266295" y="205056"/>
            <a:ext cx="6080700" cy="78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258" name="Google Shape;258;g32f2bffdb95_0_124"/>
          <p:cNvSpPr txBox="1"/>
          <p:nvPr/>
        </p:nvSpPr>
        <p:spPr>
          <a:xfrm>
            <a:off x="756300" y="1520250"/>
            <a:ext cx="7631400" cy="3055500"/>
          </a:xfrm>
          <a:prstGeom prst="rect">
            <a:avLst/>
          </a:prstGeom>
          <a:noFill/>
          <a:ln>
            <a:noFill/>
          </a:ln>
        </p:spPr>
        <p:txBody>
          <a:bodyPr anchorCtr="0" anchor="t" bIns="19050" lIns="19050" spcFirstLastPara="1" rIns="19050" wrap="square" tIns="19050">
            <a:spAutoFit/>
          </a:bodyPr>
          <a:lstStyle/>
          <a:p>
            <a:pPr indent="-317500" lvl="0" marL="457200" marR="0" rtl="0" algn="just">
              <a:lnSpc>
                <a:spcPct val="130000"/>
              </a:lnSpc>
              <a:spcBef>
                <a:spcPts val="0"/>
              </a:spcBef>
              <a:spcAft>
                <a:spcPts val="0"/>
              </a:spcAft>
              <a:buSzPts val="1400"/>
              <a:buAutoNum type="arabicPeriod"/>
            </a:pPr>
            <a:r>
              <a:rPr b="1" lang="en-US"/>
              <a:t>For improving the DeBERTaV3 (Text &amp; Non-text) model</a:t>
            </a:r>
            <a:endParaRPr b="1"/>
          </a:p>
          <a:p>
            <a:pPr indent="-317500" lvl="1" marL="914400" rtl="0" algn="just">
              <a:lnSpc>
                <a:spcPct val="130000"/>
              </a:lnSpc>
              <a:spcBef>
                <a:spcPts val="0"/>
              </a:spcBef>
              <a:spcAft>
                <a:spcPts val="0"/>
              </a:spcAft>
              <a:buSzPts val="1400"/>
              <a:buAutoNum type="alphaLcPeriod"/>
            </a:pPr>
            <a:r>
              <a:rPr b="1" lang="en-US"/>
              <a:t>Normalizing &amp; scaling </a:t>
            </a:r>
            <a:r>
              <a:rPr b="1" i="1" lang="en-US"/>
              <a:t>extra_data</a:t>
            </a:r>
            <a:r>
              <a:rPr lang="en-US"/>
              <a:t> (especially the </a:t>
            </a:r>
            <a:r>
              <a:rPr i="1" lang="en-US"/>
              <a:t>amounts</a:t>
            </a:r>
            <a:r>
              <a:rPr lang="en-US"/>
              <a:t> &amp; </a:t>
            </a:r>
            <a:r>
              <a:rPr i="1" lang="en-US"/>
              <a:t>monthly_transaction_count_{category}</a:t>
            </a:r>
            <a:r>
              <a:rPr lang="en-US"/>
              <a:t>) </a:t>
            </a:r>
            <a:r>
              <a:rPr b="1" lang="en-US"/>
              <a:t>column</a:t>
            </a:r>
            <a:r>
              <a:rPr lang="en-US"/>
              <a:t> which have a lot of outliers) before concatenation for smoother training.</a:t>
            </a:r>
            <a:endParaRPr/>
          </a:p>
          <a:p>
            <a:pPr indent="-317500" lvl="1" marL="914400" marR="0" rtl="0" algn="just">
              <a:lnSpc>
                <a:spcPct val="130000"/>
              </a:lnSpc>
              <a:spcBef>
                <a:spcPts val="0"/>
              </a:spcBef>
              <a:spcAft>
                <a:spcPts val="0"/>
              </a:spcAft>
              <a:buSzPts val="1400"/>
              <a:buAutoNum type="alphaLcPeriod"/>
            </a:pPr>
            <a:r>
              <a:rPr lang="en-US"/>
              <a:t>Add </a:t>
            </a:r>
            <a:r>
              <a:rPr b="1" lang="en-US"/>
              <a:t>batch normalization after our dense layer for extra stability</a:t>
            </a:r>
            <a:r>
              <a:rPr lang="en-US"/>
              <a:t>. This is especially the case as our gradients for the Text/Non-text model were quite big.</a:t>
            </a:r>
            <a:endParaRPr/>
          </a:p>
          <a:p>
            <a:pPr indent="-317500" lvl="1" marL="914400" marR="0" rtl="0" algn="just">
              <a:lnSpc>
                <a:spcPct val="130000"/>
              </a:lnSpc>
              <a:spcBef>
                <a:spcPts val="0"/>
              </a:spcBef>
              <a:spcAft>
                <a:spcPts val="0"/>
              </a:spcAft>
              <a:buSzPts val="1400"/>
              <a:buAutoNum type="alphaLcPeriod"/>
            </a:pPr>
            <a:r>
              <a:rPr lang="en-US"/>
              <a:t>We can train different models that either </a:t>
            </a:r>
            <a:r>
              <a:rPr b="1" lang="en-US"/>
              <a:t>discard/adopt the user-level features</a:t>
            </a:r>
            <a:r>
              <a:rPr lang="en-US"/>
              <a:t> e.g., `monthly_transaction_count_{category}` &amp; `IS_INTERESTED_{category}` or create features based on monthly transaction amount.</a:t>
            </a:r>
            <a:endParaRPr/>
          </a:p>
          <a:p>
            <a:pPr indent="-317500" lvl="0" marL="457200" marR="0" rtl="0" algn="just">
              <a:lnSpc>
                <a:spcPct val="130000"/>
              </a:lnSpc>
              <a:spcBef>
                <a:spcPts val="0"/>
              </a:spcBef>
              <a:spcAft>
                <a:spcPts val="0"/>
              </a:spcAft>
              <a:buSzPts val="1400"/>
              <a:buAutoNum type="arabicPeriod"/>
            </a:pPr>
            <a:r>
              <a:rPr lang="en-US"/>
              <a:t>However, it may be </a:t>
            </a:r>
            <a:r>
              <a:rPr b="1" lang="en-US"/>
              <a:t>wise to focus on iterating on the text-only model </a:t>
            </a:r>
            <a:r>
              <a:rPr lang="en-US"/>
              <a:t>due to its success.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2f2bffdb95_0_137"/>
          <p:cNvSpPr txBox="1"/>
          <p:nvPr/>
        </p:nvSpPr>
        <p:spPr>
          <a:xfrm>
            <a:off x="776750" y="749325"/>
            <a:ext cx="7741800" cy="569700"/>
          </a:xfrm>
          <a:prstGeom prst="rect">
            <a:avLst/>
          </a:prstGeom>
          <a:noFill/>
          <a:ln>
            <a:noFill/>
          </a:ln>
        </p:spPr>
        <p:txBody>
          <a:bodyPr anchorCtr="0" anchor="t" bIns="19050" lIns="19050" spcFirstLastPara="1" rIns="19050" wrap="square" tIns="19050">
            <a:spAutoFit/>
          </a:bodyPr>
          <a:lstStyle/>
          <a:p>
            <a:pPr indent="0" lvl="0" marL="0" rtl="0" algn="l">
              <a:lnSpc>
                <a:spcPct val="80000"/>
              </a:lnSpc>
              <a:spcBef>
                <a:spcPts val="0"/>
              </a:spcBef>
              <a:spcAft>
                <a:spcPts val="0"/>
              </a:spcAft>
              <a:buNone/>
            </a:pPr>
            <a:r>
              <a:rPr b="1" lang="en-US" sz="4313"/>
              <a:t>Results &amp; Next Steps (cont.).</a:t>
            </a:r>
            <a:endParaRPr b="1" i="0" sz="525" u="none" cap="none" strike="noStrike">
              <a:solidFill>
                <a:srgbClr val="2A3C9A"/>
              </a:solidFill>
              <a:latin typeface="Arial"/>
              <a:ea typeface="Arial"/>
              <a:cs typeface="Arial"/>
              <a:sym typeface="Arial"/>
            </a:endParaRPr>
          </a:p>
        </p:txBody>
      </p:sp>
      <p:cxnSp>
        <p:nvCxnSpPr>
          <p:cNvPr id="264" name="Google Shape;264;g32f2bffdb95_0_137"/>
          <p:cNvCxnSpPr/>
          <p:nvPr/>
        </p:nvCxnSpPr>
        <p:spPr>
          <a:xfrm flipH="1" rot="10800000">
            <a:off x="266295" y="205056"/>
            <a:ext cx="6080700" cy="78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265" name="Google Shape;265;g32f2bffdb95_0_137"/>
          <p:cNvSpPr txBox="1"/>
          <p:nvPr/>
        </p:nvSpPr>
        <p:spPr>
          <a:xfrm>
            <a:off x="756300" y="1520250"/>
            <a:ext cx="7631400" cy="3335400"/>
          </a:xfrm>
          <a:prstGeom prst="rect">
            <a:avLst/>
          </a:prstGeom>
          <a:noFill/>
          <a:ln>
            <a:noFill/>
          </a:ln>
        </p:spPr>
        <p:txBody>
          <a:bodyPr anchorCtr="0" anchor="t" bIns="19050" lIns="19050" spcFirstLastPara="1" rIns="19050" wrap="square" tIns="19050">
            <a:spAutoFit/>
          </a:bodyPr>
          <a:lstStyle/>
          <a:p>
            <a:pPr indent="-317500" lvl="0" marL="457200" rtl="0" algn="just">
              <a:lnSpc>
                <a:spcPct val="130000"/>
              </a:lnSpc>
              <a:spcBef>
                <a:spcPts val="0"/>
              </a:spcBef>
              <a:spcAft>
                <a:spcPts val="0"/>
              </a:spcAft>
              <a:buSzPts val="1400"/>
              <a:buAutoNum type="arabicPeriod"/>
            </a:pPr>
            <a:r>
              <a:rPr b="1" lang="en-US"/>
              <a:t>Resampling &amp; Stop words</a:t>
            </a:r>
            <a:endParaRPr b="1"/>
          </a:p>
          <a:p>
            <a:pPr indent="-317500" lvl="1" marL="914400" rtl="0" algn="just">
              <a:lnSpc>
                <a:spcPct val="130000"/>
              </a:lnSpc>
              <a:spcBef>
                <a:spcPts val="0"/>
              </a:spcBef>
              <a:spcAft>
                <a:spcPts val="0"/>
              </a:spcAft>
              <a:buSzPts val="1400"/>
              <a:buAutoNum type="alphaLcPeriod"/>
            </a:pPr>
            <a:r>
              <a:rPr lang="en-US"/>
              <a:t>More data (1 month to 3 months on) can help </a:t>
            </a:r>
            <a:r>
              <a:rPr b="1" lang="en-US"/>
              <a:t>uncover more stop words.</a:t>
            </a:r>
            <a:endParaRPr b="1"/>
          </a:p>
          <a:p>
            <a:pPr indent="-317500" lvl="1" marL="914400" rtl="0" algn="just">
              <a:lnSpc>
                <a:spcPct val="130000"/>
              </a:lnSpc>
              <a:spcBef>
                <a:spcPts val="0"/>
              </a:spcBef>
              <a:spcAft>
                <a:spcPts val="0"/>
              </a:spcAft>
              <a:buSzPts val="1400"/>
              <a:buAutoNum type="alphaLcPeriod"/>
            </a:pPr>
            <a:r>
              <a:rPr lang="en-US"/>
              <a:t>For example we can downsample overrepresented classes such as </a:t>
            </a:r>
            <a:r>
              <a:rPr i="1" lang="en-US"/>
              <a:t>Uncategorized </a:t>
            </a:r>
            <a:r>
              <a:rPr lang="en-US"/>
              <a:t>and upsample smaller classes like </a:t>
            </a:r>
            <a:r>
              <a:rPr i="1" lang="en-US"/>
              <a:t>Gyms and Fitness Centers</a:t>
            </a:r>
            <a:r>
              <a:rPr lang="en-US"/>
              <a:t>, </a:t>
            </a:r>
            <a:r>
              <a:rPr i="1" lang="en-US"/>
              <a:t>Tax Refund</a:t>
            </a:r>
            <a:r>
              <a:rPr lang="en-US"/>
              <a:t>, etc.</a:t>
            </a:r>
            <a:endParaRPr/>
          </a:p>
          <a:p>
            <a:pPr indent="-317500" lvl="0" marL="457200" rtl="0" algn="just">
              <a:lnSpc>
                <a:spcPct val="130000"/>
              </a:lnSpc>
              <a:spcBef>
                <a:spcPts val="0"/>
              </a:spcBef>
              <a:spcAft>
                <a:spcPts val="0"/>
              </a:spcAft>
              <a:buSzPts val="1400"/>
              <a:buAutoNum type="arabicPeriod"/>
            </a:pPr>
            <a:r>
              <a:rPr b="1" lang="en-US"/>
              <a:t>In the training loop, we ought to:</a:t>
            </a:r>
            <a:endParaRPr b="1"/>
          </a:p>
          <a:p>
            <a:pPr indent="-317500" lvl="1" marL="914400" rtl="0" algn="just">
              <a:lnSpc>
                <a:spcPct val="130000"/>
              </a:lnSpc>
              <a:spcBef>
                <a:spcPts val="0"/>
              </a:spcBef>
              <a:spcAft>
                <a:spcPts val="0"/>
              </a:spcAft>
              <a:buSzPts val="1400"/>
              <a:buAutoNum type="alphaLcPeriod"/>
            </a:pPr>
            <a:r>
              <a:rPr b="1" lang="en-US"/>
              <a:t>Monitor performance metrics on the Training data</a:t>
            </a:r>
            <a:r>
              <a:rPr lang="en-US"/>
              <a:t> as well to identify overfitting.</a:t>
            </a:r>
            <a:endParaRPr/>
          </a:p>
          <a:p>
            <a:pPr indent="-317500" lvl="1" marL="914400" rtl="0" algn="just">
              <a:lnSpc>
                <a:spcPct val="130000"/>
              </a:lnSpc>
              <a:spcBef>
                <a:spcPts val="0"/>
              </a:spcBef>
              <a:spcAft>
                <a:spcPts val="0"/>
              </a:spcAft>
              <a:buSzPts val="1400"/>
              <a:buAutoNum type="alphaLcPeriod"/>
            </a:pPr>
            <a:r>
              <a:rPr lang="en-US"/>
              <a:t>StratifiedKFold (</a:t>
            </a:r>
            <a:r>
              <a:rPr b="1" lang="en-US"/>
              <a:t>Cross-validation</a:t>
            </a:r>
            <a:r>
              <a:rPr lang="en-US"/>
              <a:t>) can also be used to provide a more reliable estimate of a model's performance.</a:t>
            </a:r>
            <a:endParaRPr/>
          </a:p>
          <a:p>
            <a:pPr indent="-317500" lvl="1" marL="914400" rtl="0" algn="just">
              <a:lnSpc>
                <a:spcPct val="130000"/>
              </a:lnSpc>
              <a:spcBef>
                <a:spcPts val="0"/>
              </a:spcBef>
              <a:spcAft>
                <a:spcPts val="0"/>
              </a:spcAft>
              <a:buSzPts val="1400"/>
              <a:buAutoNum type="alphaLcPeriod"/>
            </a:pPr>
            <a:r>
              <a:rPr lang="en-US"/>
              <a:t>MLOps tools like </a:t>
            </a:r>
            <a:r>
              <a:rPr b="1" lang="en-US"/>
              <a:t>Weights &amp; Biases</a:t>
            </a:r>
            <a:r>
              <a:rPr lang="en-US"/>
              <a:t> can help automate the monitoring process.</a:t>
            </a:r>
            <a:endParaRPr/>
          </a:p>
          <a:p>
            <a:pPr indent="-317500" lvl="0" marL="457200" rtl="0" algn="just">
              <a:lnSpc>
                <a:spcPct val="130000"/>
              </a:lnSpc>
              <a:spcBef>
                <a:spcPts val="0"/>
              </a:spcBef>
              <a:spcAft>
                <a:spcPts val="0"/>
              </a:spcAft>
              <a:buSzPts val="1400"/>
              <a:buAutoNum type="arabicPeriod"/>
            </a:pPr>
            <a:r>
              <a:rPr b="1" lang="en-US"/>
              <a:t>Conduct False Positive analysis</a:t>
            </a:r>
            <a:r>
              <a:rPr lang="en-US"/>
              <a:t> where we examine incorrect positive predictions to understand their causes, impact, and potential ways to reduce them.</a:t>
            </a:r>
            <a:endParaRPr/>
          </a:p>
          <a:p>
            <a:pPr indent="-317500" lvl="0" marL="457200" rtl="0" algn="just">
              <a:lnSpc>
                <a:spcPct val="130000"/>
              </a:lnSpc>
              <a:spcBef>
                <a:spcPts val="0"/>
              </a:spcBef>
              <a:spcAft>
                <a:spcPts val="0"/>
              </a:spcAft>
              <a:buSzPts val="1400"/>
              <a:buAutoNum type="arabicPeriod"/>
            </a:pPr>
            <a:r>
              <a:rPr b="1" lang="en-US"/>
              <a:t>Explore different architectures </a:t>
            </a:r>
            <a:r>
              <a:rPr lang="en-US"/>
              <a:t>e.g., </a:t>
            </a:r>
            <a:r>
              <a:rPr lang="en-US" u="sng">
                <a:solidFill>
                  <a:schemeClr val="hlink"/>
                </a:solidFill>
                <a:hlinkClick r:id="rId3"/>
              </a:rPr>
              <a:t>ModernBERT</a:t>
            </a:r>
            <a:r>
              <a:rPr lang="en-US"/>
              <a:t>, Classical Bag-of-Words models, etc.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p:nvPr/>
        </p:nvSpPr>
        <p:spPr>
          <a:xfrm>
            <a:off x="-10" y="-38045"/>
            <a:ext cx="3207600" cy="5219700"/>
          </a:xfrm>
          <a:prstGeom prst="rect">
            <a:avLst/>
          </a:prstGeom>
          <a:solidFill>
            <a:srgbClr val="E3EEED"/>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None/>
            </a:pPr>
            <a:r>
              <a:t/>
            </a:r>
            <a:endParaRPr b="0" i="0" sz="525" u="none" cap="none" strike="noStrike">
              <a:solidFill>
                <a:srgbClr val="000000"/>
              </a:solidFill>
              <a:latin typeface="Arial"/>
              <a:ea typeface="Arial"/>
              <a:cs typeface="Arial"/>
              <a:sym typeface="Arial"/>
            </a:endParaRPr>
          </a:p>
        </p:txBody>
      </p:sp>
      <p:sp>
        <p:nvSpPr>
          <p:cNvPr id="271" name="Google Shape;271;p31"/>
          <p:cNvSpPr txBox="1"/>
          <p:nvPr/>
        </p:nvSpPr>
        <p:spPr>
          <a:xfrm>
            <a:off x="776758" y="749322"/>
            <a:ext cx="4316400" cy="10974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lang="en-US" sz="4300"/>
              <a:t>T</a:t>
            </a:r>
            <a:r>
              <a:rPr b="0" i="0" lang="en-US" sz="4300" u="none" cap="none" strike="noStrike">
                <a:solidFill>
                  <a:srgbClr val="000000"/>
                </a:solidFill>
                <a:latin typeface="Arial"/>
                <a:ea typeface="Arial"/>
                <a:cs typeface="Arial"/>
                <a:sym typeface="Arial"/>
              </a:rPr>
              <a:t>hank</a:t>
            </a:r>
            <a:endParaRPr sz="4300"/>
          </a:p>
          <a:p>
            <a:pPr indent="0" lvl="0" marL="0" marR="0" rtl="0" algn="l">
              <a:lnSpc>
                <a:spcPct val="80000"/>
              </a:lnSpc>
              <a:spcBef>
                <a:spcPts val="0"/>
              </a:spcBef>
              <a:spcAft>
                <a:spcPts val="0"/>
              </a:spcAft>
              <a:buNone/>
            </a:pPr>
            <a:r>
              <a:rPr lang="en-US" sz="4300"/>
              <a:t>Y</a:t>
            </a:r>
            <a:r>
              <a:rPr b="0" i="0" lang="en-US" sz="4300" u="none" cap="none" strike="noStrike">
                <a:solidFill>
                  <a:srgbClr val="000000"/>
                </a:solidFill>
                <a:latin typeface="Arial"/>
                <a:ea typeface="Arial"/>
                <a:cs typeface="Arial"/>
                <a:sym typeface="Arial"/>
              </a:rPr>
              <a:t>ou.</a:t>
            </a:r>
            <a:endParaRPr sz="4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nvSpPr>
        <p:spPr>
          <a:xfrm>
            <a:off x="776748" y="749325"/>
            <a:ext cx="54885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00A7E7"/>
                </a:solidFill>
              </a:rPr>
              <a:t>Business Problem</a:t>
            </a:r>
            <a:r>
              <a:rPr b="1" i="0" lang="en-US" sz="4313" u="none" cap="none" strike="noStrike">
                <a:solidFill>
                  <a:srgbClr val="00A7E7"/>
                </a:solidFill>
                <a:latin typeface="Arial"/>
                <a:ea typeface="Arial"/>
                <a:cs typeface="Arial"/>
                <a:sym typeface="Arial"/>
              </a:rPr>
              <a:t>.</a:t>
            </a:r>
            <a:endParaRPr b="1" i="0" sz="525" u="none" cap="none" strike="noStrike">
              <a:solidFill>
                <a:srgbClr val="00A7E7"/>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00A7E7"/>
              </a:solidFill>
              <a:latin typeface="Arial"/>
              <a:ea typeface="Arial"/>
              <a:cs typeface="Arial"/>
              <a:sym typeface="Arial"/>
            </a:endParaRPr>
          </a:p>
        </p:txBody>
      </p:sp>
      <p:cxnSp>
        <p:nvCxnSpPr>
          <p:cNvPr id="141" name="Google Shape;141;p6"/>
          <p:cNvCxnSpPr/>
          <p:nvPr/>
        </p:nvCxnSpPr>
        <p:spPr>
          <a:xfrm flipH="1" rot="10800000">
            <a:off x="266295" y="192156"/>
            <a:ext cx="8536200" cy="20700"/>
          </a:xfrm>
          <a:prstGeom prst="straightConnector1">
            <a:avLst/>
          </a:prstGeom>
          <a:noFill/>
          <a:ln cap="flat" cmpd="sng" w="12700">
            <a:solidFill>
              <a:srgbClr val="000000">
                <a:alpha val="29411"/>
              </a:srgbClr>
            </a:solidFill>
            <a:prstDash val="solid"/>
            <a:round/>
            <a:headEnd len="sm" w="sm" type="none"/>
            <a:tailEnd len="sm" w="sm" type="none"/>
          </a:ln>
        </p:spPr>
      </p:cxnSp>
      <p:sp>
        <p:nvSpPr>
          <p:cNvPr id="142" name="Google Shape;142;p6"/>
          <p:cNvSpPr txBox="1"/>
          <p:nvPr/>
        </p:nvSpPr>
        <p:spPr>
          <a:xfrm>
            <a:off x="776750" y="3614825"/>
            <a:ext cx="2348400" cy="8142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lang="en-US"/>
              <a:t>Assist customers in</a:t>
            </a:r>
            <a:endParaRPr/>
          </a:p>
          <a:p>
            <a:pPr indent="0" lvl="0" marL="0" marR="0" rtl="0" algn="ctr">
              <a:lnSpc>
                <a:spcPct val="130000"/>
              </a:lnSpc>
              <a:spcBef>
                <a:spcPts val="0"/>
              </a:spcBef>
              <a:spcAft>
                <a:spcPts val="0"/>
              </a:spcAft>
              <a:buNone/>
            </a:pPr>
            <a:r>
              <a:rPr b="1" lang="en-US"/>
              <a:t>understandi</a:t>
            </a:r>
            <a:r>
              <a:rPr b="1" lang="en-US"/>
              <a:t>n</a:t>
            </a:r>
            <a:r>
              <a:rPr b="1" lang="en-US"/>
              <a:t>g their spending patterns</a:t>
            </a:r>
            <a:endParaRPr b="1"/>
          </a:p>
        </p:txBody>
      </p:sp>
      <p:sp>
        <p:nvSpPr>
          <p:cNvPr id="143" name="Google Shape;143;p6"/>
          <p:cNvSpPr txBox="1"/>
          <p:nvPr/>
        </p:nvSpPr>
        <p:spPr>
          <a:xfrm>
            <a:off x="3615425" y="3614825"/>
            <a:ext cx="2348400" cy="12156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lang="en-US"/>
              <a:t>Provide </a:t>
            </a:r>
            <a:r>
              <a:rPr b="1" lang="en-US"/>
              <a:t>personalized recommendations/financial advice</a:t>
            </a:r>
            <a:r>
              <a:rPr lang="en-US"/>
              <a:t> based on spending habits</a:t>
            </a:r>
            <a:endParaRPr/>
          </a:p>
        </p:txBody>
      </p:sp>
      <p:sp>
        <p:nvSpPr>
          <p:cNvPr id="144" name="Google Shape;144;p6"/>
          <p:cNvSpPr txBox="1"/>
          <p:nvPr/>
        </p:nvSpPr>
        <p:spPr>
          <a:xfrm>
            <a:off x="6469800" y="3220450"/>
            <a:ext cx="2348400" cy="10758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lang="en-US"/>
              <a:t>Develop an ML model that reliably </a:t>
            </a:r>
            <a:r>
              <a:rPr b="1" lang="en-US"/>
              <a:t>labels</a:t>
            </a:r>
            <a:r>
              <a:rPr b="1" lang="en-US"/>
              <a:t> bank transactions </a:t>
            </a:r>
            <a:r>
              <a:rPr lang="en-US"/>
              <a:t>from which we can base our advice on</a:t>
            </a:r>
            <a:endParaRPr/>
          </a:p>
        </p:txBody>
      </p:sp>
      <p:pic>
        <p:nvPicPr>
          <p:cNvPr descr="HD wallpaper: Young Woman Analyzing Website Traffic/Earnings Chart ..." id="145" name="Google Shape;145;p6"/>
          <p:cNvPicPr preferRelativeResize="0"/>
          <p:nvPr/>
        </p:nvPicPr>
        <p:blipFill>
          <a:blip r:embed="rId3">
            <a:alphaModFix/>
          </a:blip>
          <a:stretch>
            <a:fillRect/>
          </a:stretch>
        </p:blipFill>
        <p:spPr>
          <a:xfrm>
            <a:off x="776753" y="1981441"/>
            <a:ext cx="2348401" cy="1566467"/>
          </a:xfrm>
          <a:prstGeom prst="rect">
            <a:avLst/>
          </a:prstGeom>
          <a:noFill/>
          <a:ln>
            <a:noFill/>
          </a:ln>
        </p:spPr>
      </p:pic>
      <p:pic>
        <p:nvPicPr>
          <p:cNvPr descr="Free Images : financial advisor, consultant, brokerage, stock ..." id="146" name="Google Shape;146;p6"/>
          <p:cNvPicPr preferRelativeResize="0"/>
          <p:nvPr/>
        </p:nvPicPr>
        <p:blipFill>
          <a:blip r:embed="rId4">
            <a:alphaModFix/>
          </a:blip>
          <a:stretch>
            <a:fillRect/>
          </a:stretch>
        </p:blipFill>
        <p:spPr>
          <a:xfrm>
            <a:off x="3615428" y="1981450"/>
            <a:ext cx="2364104" cy="1566450"/>
          </a:xfrm>
          <a:prstGeom prst="rect">
            <a:avLst/>
          </a:prstGeom>
          <a:noFill/>
          <a:ln>
            <a:noFill/>
          </a:ln>
        </p:spPr>
      </p:pic>
      <p:pic>
        <p:nvPicPr>
          <p:cNvPr descr="Writing Incident Management Objectives | BC Training" id="147" name="Google Shape;147;p6"/>
          <p:cNvPicPr preferRelativeResize="0"/>
          <p:nvPr/>
        </p:nvPicPr>
        <p:blipFill>
          <a:blip r:embed="rId5">
            <a:alphaModFix/>
          </a:blip>
          <a:stretch>
            <a:fillRect/>
          </a:stretch>
        </p:blipFill>
        <p:spPr>
          <a:xfrm>
            <a:off x="6469800" y="2150091"/>
            <a:ext cx="2348399" cy="9636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nvSpPr>
        <p:spPr>
          <a:xfrm>
            <a:off x="776751" y="749325"/>
            <a:ext cx="70347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00A7E7"/>
                </a:solidFill>
              </a:rPr>
              <a:t>Model Evaluation Metrics.</a:t>
            </a:r>
            <a:endParaRPr b="1" i="0" sz="525" u="none" cap="none" strike="noStrike">
              <a:solidFill>
                <a:srgbClr val="00A7E7"/>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00A7E7"/>
              </a:solidFill>
              <a:latin typeface="Arial"/>
              <a:ea typeface="Arial"/>
              <a:cs typeface="Arial"/>
              <a:sym typeface="Arial"/>
            </a:endParaRPr>
          </a:p>
        </p:txBody>
      </p:sp>
      <p:cxnSp>
        <p:nvCxnSpPr>
          <p:cNvPr id="153" name="Google Shape;153;p8"/>
          <p:cNvCxnSpPr/>
          <p:nvPr/>
        </p:nvCxnSpPr>
        <p:spPr>
          <a:xfrm flipH="1" rot="10800000">
            <a:off x="266295" y="211956"/>
            <a:ext cx="8536200" cy="900"/>
          </a:xfrm>
          <a:prstGeom prst="straightConnector1">
            <a:avLst/>
          </a:prstGeom>
          <a:noFill/>
          <a:ln cap="flat" cmpd="sng" w="12700">
            <a:solidFill>
              <a:srgbClr val="000000">
                <a:alpha val="29411"/>
              </a:srgbClr>
            </a:solidFill>
            <a:prstDash val="solid"/>
            <a:round/>
            <a:headEnd len="sm" w="sm" type="none"/>
            <a:tailEnd len="sm" w="sm" type="none"/>
          </a:ln>
        </p:spPr>
      </p:cxnSp>
      <p:sp>
        <p:nvSpPr>
          <p:cNvPr id="154" name="Google Shape;154;p8"/>
          <p:cNvSpPr txBox="1"/>
          <p:nvPr/>
        </p:nvSpPr>
        <p:spPr>
          <a:xfrm>
            <a:off x="776750" y="1383525"/>
            <a:ext cx="7127700" cy="534000"/>
          </a:xfrm>
          <a:prstGeom prst="rect">
            <a:avLst/>
          </a:prstGeom>
          <a:noFill/>
          <a:ln>
            <a:noFill/>
          </a:ln>
        </p:spPr>
        <p:txBody>
          <a:bodyPr anchorCtr="0" anchor="t" bIns="19050" lIns="19050" spcFirstLastPara="1" rIns="19050" wrap="square" tIns="19050">
            <a:spAutoFit/>
          </a:bodyPr>
          <a:lstStyle/>
          <a:p>
            <a:pPr indent="0" lvl="0" marL="0" marR="0" rtl="0" algn="just">
              <a:lnSpc>
                <a:spcPct val="130000"/>
              </a:lnSpc>
              <a:spcBef>
                <a:spcPts val="0"/>
              </a:spcBef>
              <a:spcAft>
                <a:spcPts val="0"/>
              </a:spcAft>
              <a:buNone/>
            </a:pPr>
            <a:r>
              <a:rPr lang="en-US"/>
              <a:t>To achieve the 2 goals stated earlier, our multi-class </a:t>
            </a:r>
            <a:r>
              <a:rPr lang="en-US"/>
              <a:t>classification</a:t>
            </a:r>
            <a:r>
              <a:rPr lang="en-US"/>
              <a:t> model ought to be benchmarked accordingly. Here, we use the </a:t>
            </a:r>
            <a:r>
              <a:rPr b="1" lang="en-US"/>
              <a:t>F1-Weighted</a:t>
            </a:r>
            <a:r>
              <a:rPr lang="en-US"/>
              <a:t> score </a:t>
            </a:r>
            <a:r>
              <a:rPr lang="en-US"/>
              <a:t>for the following reasons:</a:t>
            </a:r>
            <a:endParaRPr b="0" i="0" u="none" cap="none" strike="noStrike">
              <a:solidFill>
                <a:srgbClr val="000000"/>
              </a:solidFill>
              <a:latin typeface="Arial"/>
              <a:ea typeface="Arial"/>
              <a:cs typeface="Arial"/>
              <a:sym typeface="Arial"/>
            </a:endParaRPr>
          </a:p>
        </p:txBody>
      </p:sp>
      <p:pic>
        <p:nvPicPr>
          <p:cNvPr id="155" name="Google Shape;155;p8"/>
          <p:cNvPicPr preferRelativeResize="0"/>
          <p:nvPr/>
        </p:nvPicPr>
        <p:blipFill>
          <a:blip r:embed="rId3">
            <a:alphaModFix/>
          </a:blip>
          <a:stretch>
            <a:fillRect/>
          </a:stretch>
        </p:blipFill>
        <p:spPr>
          <a:xfrm>
            <a:off x="776750" y="2188125"/>
            <a:ext cx="2262100" cy="600075"/>
          </a:xfrm>
          <a:prstGeom prst="rect">
            <a:avLst/>
          </a:prstGeom>
          <a:noFill/>
          <a:ln>
            <a:noFill/>
          </a:ln>
        </p:spPr>
      </p:pic>
      <p:pic>
        <p:nvPicPr>
          <p:cNvPr id="156" name="Google Shape;156;p8"/>
          <p:cNvPicPr preferRelativeResize="0"/>
          <p:nvPr/>
        </p:nvPicPr>
        <p:blipFill>
          <a:blip r:embed="rId4">
            <a:alphaModFix/>
          </a:blip>
          <a:stretch>
            <a:fillRect/>
          </a:stretch>
        </p:blipFill>
        <p:spPr>
          <a:xfrm>
            <a:off x="776750" y="3290750"/>
            <a:ext cx="2262100" cy="1039825"/>
          </a:xfrm>
          <a:prstGeom prst="rect">
            <a:avLst/>
          </a:prstGeom>
          <a:noFill/>
          <a:ln>
            <a:noFill/>
          </a:ln>
        </p:spPr>
      </p:pic>
      <p:sp>
        <p:nvSpPr>
          <p:cNvPr id="157" name="Google Shape;157;p8"/>
          <p:cNvSpPr txBox="1"/>
          <p:nvPr/>
        </p:nvSpPr>
        <p:spPr>
          <a:xfrm>
            <a:off x="776800" y="2827850"/>
            <a:ext cx="2262000" cy="1923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lang="en-US" sz="1000"/>
              <a:t>F1-Score formula. </a:t>
            </a:r>
            <a:r>
              <a:rPr b="1" i="1" lang="en-US" sz="1000" u="sng">
                <a:solidFill>
                  <a:schemeClr val="hlink"/>
                </a:solidFill>
                <a:hlinkClick r:id="rId5"/>
              </a:rPr>
              <a:t>Source</a:t>
            </a:r>
            <a:endParaRPr b="1" i="1" sz="1000" u="none" cap="none" strike="noStrike">
              <a:solidFill>
                <a:srgbClr val="000000"/>
              </a:solidFill>
            </a:endParaRPr>
          </a:p>
        </p:txBody>
      </p:sp>
      <p:sp>
        <p:nvSpPr>
          <p:cNvPr id="158" name="Google Shape;158;p8"/>
          <p:cNvSpPr txBox="1"/>
          <p:nvPr/>
        </p:nvSpPr>
        <p:spPr>
          <a:xfrm>
            <a:off x="776800" y="4397175"/>
            <a:ext cx="2262000" cy="1923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lang="en-US" sz="1000"/>
              <a:t>Weighted F1-Score formula. </a:t>
            </a:r>
            <a:r>
              <a:rPr b="1" i="1" lang="en-US" sz="1000" u="sng">
                <a:solidFill>
                  <a:schemeClr val="hlink"/>
                </a:solidFill>
                <a:hlinkClick r:id="rId6"/>
              </a:rPr>
              <a:t>Source</a:t>
            </a:r>
            <a:endParaRPr b="1" i="1" sz="1000" u="none" cap="none" strike="noStrike">
              <a:solidFill>
                <a:srgbClr val="000000"/>
              </a:solidFill>
            </a:endParaRPr>
          </a:p>
        </p:txBody>
      </p:sp>
      <p:sp>
        <p:nvSpPr>
          <p:cNvPr id="159" name="Google Shape;159;p8"/>
          <p:cNvSpPr txBox="1"/>
          <p:nvPr/>
        </p:nvSpPr>
        <p:spPr>
          <a:xfrm>
            <a:off x="3579925" y="2466675"/>
            <a:ext cx="5102100" cy="1863900"/>
          </a:xfrm>
          <a:prstGeom prst="rect">
            <a:avLst/>
          </a:prstGeom>
          <a:noFill/>
          <a:ln>
            <a:noFill/>
          </a:ln>
        </p:spPr>
        <p:txBody>
          <a:bodyPr anchorCtr="0" anchor="t" bIns="19050" lIns="19050" spcFirstLastPara="1" rIns="19050" wrap="square" tIns="19050">
            <a:spAutoFit/>
          </a:bodyPr>
          <a:lstStyle/>
          <a:p>
            <a:pPr indent="-304800" lvl="0" marL="457200" marR="0" rtl="0" algn="just">
              <a:lnSpc>
                <a:spcPct val="130000"/>
              </a:lnSpc>
              <a:spcBef>
                <a:spcPts val="0"/>
              </a:spcBef>
              <a:spcAft>
                <a:spcPts val="0"/>
              </a:spcAft>
              <a:buClr>
                <a:srgbClr val="000000"/>
              </a:buClr>
              <a:buSzPts val="1200"/>
              <a:buFont typeface="Arial"/>
              <a:buAutoNum type="arabicPeriod"/>
            </a:pPr>
            <a:r>
              <a:rPr lang="en-US" sz="1200"/>
              <a:t>B</a:t>
            </a:r>
            <a:r>
              <a:rPr lang="en-US" sz="1200"/>
              <a:t>oth </a:t>
            </a:r>
            <a:r>
              <a:rPr b="1" lang="en-US" sz="1200"/>
              <a:t>false positives and false negatives impact our ability to give sound financial advice</a:t>
            </a:r>
            <a:r>
              <a:rPr lang="en-US" sz="1200"/>
              <a:t> which is why we opt for a metric that balances both of them.</a:t>
            </a:r>
            <a:endParaRPr sz="1200"/>
          </a:p>
          <a:p>
            <a:pPr indent="0" lvl="0" marL="0" marR="0" rtl="0" algn="just">
              <a:lnSpc>
                <a:spcPct val="130000"/>
              </a:lnSpc>
              <a:spcBef>
                <a:spcPts val="0"/>
              </a:spcBef>
              <a:spcAft>
                <a:spcPts val="0"/>
              </a:spcAft>
              <a:buNone/>
            </a:pPr>
            <a:r>
              <a:t/>
            </a:r>
            <a:endParaRPr b="1" sz="1000"/>
          </a:p>
          <a:p>
            <a:pPr indent="-304800" lvl="0" marL="457200" marR="0" rtl="0" algn="just">
              <a:lnSpc>
                <a:spcPct val="130000"/>
              </a:lnSpc>
              <a:spcBef>
                <a:spcPts val="0"/>
              </a:spcBef>
              <a:spcAft>
                <a:spcPts val="0"/>
              </a:spcAft>
              <a:buSzPts val="1200"/>
              <a:buAutoNum type="arabicPeriod"/>
            </a:pPr>
            <a:r>
              <a:rPr lang="en-US" sz="1200"/>
              <a:t>As for why we opted for weighted instead of the default F1-Macro (average of individual F1 scores without weights),</a:t>
            </a:r>
            <a:r>
              <a:rPr b="1" lang="en-US" sz="1200"/>
              <a:t> a macro-average could overly penalize the model for poor performance on very small/infrequent classes).</a:t>
            </a:r>
            <a:endParaRPr b="1"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2f2bffdb95_0_59"/>
          <p:cNvSpPr txBox="1"/>
          <p:nvPr/>
        </p:nvSpPr>
        <p:spPr>
          <a:xfrm>
            <a:off x="776758" y="749322"/>
            <a:ext cx="43164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987C00"/>
                </a:solidFill>
              </a:rPr>
              <a:t>EDA</a:t>
            </a:r>
            <a:r>
              <a:rPr b="1" i="0" lang="en-US" sz="4313" u="none" cap="none" strike="noStrike">
                <a:solidFill>
                  <a:srgbClr val="987C00"/>
                </a:solidFill>
                <a:latin typeface="Arial"/>
                <a:ea typeface="Arial"/>
                <a:cs typeface="Arial"/>
                <a:sym typeface="Arial"/>
              </a:rPr>
              <a:t>.</a:t>
            </a:r>
            <a:endParaRPr b="1" i="0" sz="525" u="none" cap="none" strike="noStrike">
              <a:solidFill>
                <a:srgbClr val="987C00"/>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987C00"/>
              </a:solidFill>
              <a:latin typeface="Arial"/>
              <a:ea typeface="Arial"/>
              <a:cs typeface="Arial"/>
              <a:sym typeface="Arial"/>
            </a:endParaRPr>
          </a:p>
        </p:txBody>
      </p:sp>
      <p:cxnSp>
        <p:nvCxnSpPr>
          <p:cNvPr id="165" name="Google Shape;165;g32f2bffdb95_0_59"/>
          <p:cNvCxnSpPr/>
          <p:nvPr/>
        </p:nvCxnSpPr>
        <p:spPr>
          <a:xfrm flipH="1" rot="10800000">
            <a:off x="266295" y="209556"/>
            <a:ext cx="8529600" cy="33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166" name="Google Shape;166;g32f2bffdb95_0_59"/>
          <p:cNvSpPr txBox="1"/>
          <p:nvPr/>
        </p:nvSpPr>
        <p:spPr>
          <a:xfrm>
            <a:off x="1605150" y="4303075"/>
            <a:ext cx="59337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1. </a:t>
            </a:r>
            <a:r>
              <a:rPr lang="en-US" sz="1000"/>
              <a:t>Sample word</a:t>
            </a:r>
            <a:r>
              <a:rPr lang="en-US" sz="1000"/>
              <a:t> </a:t>
            </a:r>
            <a:r>
              <a:rPr lang="en-US" sz="1000"/>
              <a:t>clouds from the </a:t>
            </a:r>
            <a:r>
              <a:rPr b="1" i="1" lang="en-US" sz="1000"/>
              <a:t>Uncategorized</a:t>
            </a:r>
            <a:r>
              <a:rPr lang="en-US" sz="1000"/>
              <a:t> and </a:t>
            </a:r>
            <a:r>
              <a:rPr b="1" i="1" lang="en-US" sz="1000"/>
              <a:t>Third Party</a:t>
            </a:r>
            <a:r>
              <a:rPr lang="en-US" sz="1000"/>
              <a:t> category (the 2 most represented categories in the dataset accounting for ~20% of transactions) </a:t>
            </a:r>
            <a:r>
              <a:rPr b="1" lang="en-US" sz="1000"/>
              <a:t> </a:t>
            </a:r>
            <a:endParaRPr b="1" i="0" sz="1000" u="none" cap="none" strike="noStrike">
              <a:solidFill>
                <a:srgbClr val="000000"/>
              </a:solidFill>
            </a:endParaRPr>
          </a:p>
        </p:txBody>
      </p:sp>
      <p:pic>
        <p:nvPicPr>
          <p:cNvPr id="167" name="Google Shape;167;g32f2bffdb95_0_59"/>
          <p:cNvPicPr preferRelativeResize="0"/>
          <p:nvPr/>
        </p:nvPicPr>
        <p:blipFill>
          <a:blip r:embed="rId3">
            <a:alphaModFix/>
          </a:blip>
          <a:stretch>
            <a:fillRect/>
          </a:stretch>
        </p:blipFill>
        <p:spPr>
          <a:xfrm>
            <a:off x="4679075" y="1688899"/>
            <a:ext cx="4316399" cy="2308793"/>
          </a:xfrm>
          <a:prstGeom prst="rect">
            <a:avLst/>
          </a:prstGeom>
          <a:noFill/>
          <a:ln>
            <a:noFill/>
          </a:ln>
        </p:spPr>
      </p:pic>
      <p:pic>
        <p:nvPicPr>
          <p:cNvPr id="168" name="Google Shape;168;g32f2bffdb95_0_59"/>
          <p:cNvPicPr preferRelativeResize="0"/>
          <p:nvPr/>
        </p:nvPicPr>
        <p:blipFill>
          <a:blip r:embed="rId4">
            <a:alphaModFix/>
          </a:blip>
          <a:stretch>
            <a:fillRect/>
          </a:stretch>
        </p:blipFill>
        <p:spPr>
          <a:xfrm>
            <a:off x="266300" y="1699210"/>
            <a:ext cx="4277900" cy="22881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2f2bffdb95_0_41"/>
          <p:cNvSpPr txBox="1"/>
          <p:nvPr/>
        </p:nvSpPr>
        <p:spPr>
          <a:xfrm>
            <a:off x="776758" y="749322"/>
            <a:ext cx="43164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987C00"/>
                </a:solidFill>
              </a:rPr>
              <a:t>EDA</a:t>
            </a:r>
            <a:r>
              <a:rPr b="1" i="0" lang="en-US" sz="4313" u="none" cap="none" strike="noStrike">
                <a:solidFill>
                  <a:srgbClr val="987C00"/>
                </a:solidFill>
                <a:latin typeface="Arial"/>
                <a:ea typeface="Arial"/>
                <a:cs typeface="Arial"/>
                <a:sym typeface="Arial"/>
              </a:rPr>
              <a:t>.</a:t>
            </a:r>
            <a:endParaRPr b="1" i="0" sz="525" u="none" cap="none" strike="noStrike">
              <a:solidFill>
                <a:srgbClr val="987C00"/>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987C00"/>
              </a:solidFill>
              <a:latin typeface="Arial"/>
              <a:ea typeface="Arial"/>
              <a:cs typeface="Arial"/>
              <a:sym typeface="Arial"/>
            </a:endParaRPr>
          </a:p>
        </p:txBody>
      </p:sp>
      <p:cxnSp>
        <p:nvCxnSpPr>
          <p:cNvPr id="174" name="Google Shape;174;g32f2bffdb95_0_41"/>
          <p:cNvCxnSpPr/>
          <p:nvPr/>
        </p:nvCxnSpPr>
        <p:spPr>
          <a:xfrm flipH="1" rot="10800000">
            <a:off x="266295" y="209556"/>
            <a:ext cx="8529600" cy="33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175" name="Google Shape;175;g32f2bffdb95_0_41"/>
          <p:cNvSpPr txBox="1"/>
          <p:nvPr/>
        </p:nvSpPr>
        <p:spPr>
          <a:xfrm>
            <a:off x="1605150" y="4303075"/>
            <a:ext cx="59337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2. </a:t>
            </a:r>
            <a:r>
              <a:rPr lang="en-US" sz="1000"/>
              <a:t>We also</a:t>
            </a:r>
            <a:r>
              <a:rPr b="1" i="1" lang="en-US" sz="1000"/>
              <a:t> identify</a:t>
            </a:r>
            <a:r>
              <a:rPr lang="en-US" sz="1000"/>
              <a:t> </a:t>
            </a:r>
            <a:r>
              <a:rPr b="1" i="1" lang="en-US" sz="1000"/>
              <a:t>several stopwords</a:t>
            </a:r>
            <a:r>
              <a:rPr lang="en-US" sz="1000"/>
              <a:t> e.g., CHECK111 &amp; Maryse Hemant by analyzing the respective word clouds for every sizeable category*</a:t>
            </a:r>
            <a:r>
              <a:rPr b="1" lang="en-US" sz="1000"/>
              <a:t>. </a:t>
            </a:r>
            <a:endParaRPr b="1" i="0" sz="1000" u="none" cap="none" strike="noStrike">
              <a:solidFill>
                <a:srgbClr val="000000"/>
              </a:solidFill>
            </a:endParaRPr>
          </a:p>
        </p:txBody>
      </p:sp>
      <p:pic>
        <p:nvPicPr>
          <p:cNvPr id="176" name="Google Shape;176;g32f2bffdb95_0_41"/>
          <p:cNvPicPr preferRelativeResize="0"/>
          <p:nvPr/>
        </p:nvPicPr>
        <p:blipFill>
          <a:blip r:embed="rId3">
            <a:alphaModFix/>
          </a:blip>
          <a:stretch>
            <a:fillRect/>
          </a:stretch>
        </p:blipFill>
        <p:spPr>
          <a:xfrm>
            <a:off x="1811300" y="1479897"/>
            <a:ext cx="5727555" cy="2614753"/>
          </a:xfrm>
          <a:prstGeom prst="rect">
            <a:avLst/>
          </a:prstGeom>
          <a:noFill/>
          <a:ln>
            <a:noFill/>
          </a:ln>
        </p:spPr>
      </p:pic>
      <p:sp>
        <p:nvSpPr>
          <p:cNvPr id="177" name="Google Shape;177;g32f2bffdb95_0_41"/>
          <p:cNvSpPr/>
          <p:nvPr/>
        </p:nvSpPr>
        <p:spPr>
          <a:xfrm>
            <a:off x="1811300" y="1498475"/>
            <a:ext cx="5539200" cy="18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78" name="Google Shape;178;g32f2bffdb95_0_41"/>
          <p:cNvSpPr/>
          <p:nvPr/>
        </p:nvSpPr>
        <p:spPr>
          <a:xfrm>
            <a:off x="1802400" y="2511600"/>
            <a:ext cx="5539200" cy="18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nvSpPr>
        <p:spPr>
          <a:xfrm>
            <a:off x="776758" y="749322"/>
            <a:ext cx="43164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987C00"/>
                </a:solidFill>
              </a:rPr>
              <a:t>EDA</a:t>
            </a:r>
            <a:r>
              <a:rPr b="1" i="0" lang="en-US" sz="4313" u="none" cap="none" strike="noStrike">
                <a:solidFill>
                  <a:srgbClr val="987C00"/>
                </a:solidFill>
                <a:latin typeface="Arial"/>
                <a:ea typeface="Arial"/>
                <a:cs typeface="Arial"/>
                <a:sym typeface="Arial"/>
              </a:rPr>
              <a:t>.</a:t>
            </a:r>
            <a:endParaRPr b="1" i="0" sz="525" u="none" cap="none" strike="noStrike">
              <a:solidFill>
                <a:srgbClr val="987C00"/>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987C00"/>
              </a:solidFill>
              <a:latin typeface="Arial"/>
              <a:ea typeface="Arial"/>
              <a:cs typeface="Arial"/>
              <a:sym typeface="Arial"/>
            </a:endParaRPr>
          </a:p>
        </p:txBody>
      </p:sp>
      <p:cxnSp>
        <p:nvCxnSpPr>
          <p:cNvPr id="184" name="Google Shape;184;p9"/>
          <p:cNvCxnSpPr/>
          <p:nvPr/>
        </p:nvCxnSpPr>
        <p:spPr>
          <a:xfrm flipH="1" rot="10800000">
            <a:off x="266295" y="209556"/>
            <a:ext cx="8529600" cy="3300"/>
          </a:xfrm>
          <a:prstGeom prst="straightConnector1">
            <a:avLst/>
          </a:prstGeom>
          <a:noFill/>
          <a:ln cap="flat" cmpd="sng" w="12700">
            <a:solidFill>
              <a:srgbClr val="000000">
                <a:alpha val="29411"/>
              </a:srgbClr>
            </a:solidFill>
            <a:prstDash val="solid"/>
            <a:round/>
            <a:headEnd len="sm" w="sm" type="none"/>
            <a:tailEnd len="sm" w="sm" type="none"/>
          </a:ln>
        </p:spPr>
      </p:cxnSp>
      <p:sp>
        <p:nvSpPr>
          <p:cNvPr id="185" name="Google Shape;185;p9"/>
          <p:cNvSpPr txBox="1"/>
          <p:nvPr/>
        </p:nvSpPr>
        <p:spPr>
          <a:xfrm>
            <a:off x="1605150" y="3652600"/>
            <a:ext cx="59337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3. </a:t>
            </a:r>
            <a:r>
              <a:rPr lang="en-US" sz="1000"/>
              <a:t>illustrates a seasonal pattern where we find that transaction </a:t>
            </a:r>
            <a:r>
              <a:rPr lang="en-US" sz="1000"/>
              <a:t>volume</a:t>
            </a:r>
            <a:r>
              <a:rPr lang="en-US" sz="1000"/>
              <a:t> </a:t>
            </a:r>
            <a:r>
              <a:rPr b="1" lang="en-US" sz="1000"/>
              <a:t>peaking on Mondays</a:t>
            </a:r>
            <a:r>
              <a:rPr lang="en-US" sz="1000"/>
              <a:t>, followed by Fridays, and </a:t>
            </a:r>
            <a:r>
              <a:rPr b="1" lang="en-US" sz="1000"/>
              <a:t>tapering down significantly on weekends. </a:t>
            </a:r>
            <a:endParaRPr b="1" i="0" sz="1000" u="none" cap="none" strike="noStrike">
              <a:solidFill>
                <a:srgbClr val="000000"/>
              </a:solidFill>
            </a:endParaRPr>
          </a:p>
        </p:txBody>
      </p:sp>
      <p:pic>
        <p:nvPicPr>
          <p:cNvPr id="186" name="Google Shape;186;p9"/>
          <p:cNvPicPr preferRelativeResize="0"/>
          <p:nvPr/>
        </p:nvPicPr>
        <p:blipFill>
          <a:blip r:embed="rId3">
            <a:alphaModFix/>
          </a:blip>
          <a:stretch>
            <a:fillRect/>
          </a:stretch>
        </p:blipFill>
        <p:spPr>
          <a:xfrm>
            <a:off x="0" y="1669852"/>
            <a:ext cx="9144003" cy="1803797"/>
          </a:xfrm>
          <a:prstGeom prst="rect">
            <a:avLst/>
          </a:prstGeom>
          <a:noFill/>
          <a:ln>
            <a:noFill/>
          </a:ln>
        </p:spPr>
      </p:pic>
      <p:sp>
        <p:nvSpPr>
          <p:cNvPr id="187" name="Google Shape;187;p9"/>
          <p:cNvSpPr txBox="1"/>
          <p:nvPr/>
        </p:nvSpPr>
        <p:spPr>
          <a:xfrm>
            <a:off x="6804375" y="708575"/>
            <a:ext cx="21399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i="1" lang="en-US" sz="1000"/>
              <a:t>Transactions peak on Mondays</a:t>
            </a:r>
            <a:endParaRPr i="0" sz="1000" u="none" cap="none" strike="noStrike"/>
          </a:p>
        </p:txBody>
      </p:sp>
      <p:cxnSp>
        <p:nvCxnSpPr>
          <p:cNvPr id="188" name="Google Shape;188;p9"/>
          <p:cNvCxnSpPr>
            <a:stCxn id="187" idx="2"/>
          </p:cNvCxnSpPr>
          <p:nvPr/>
        </p:nvCxnSpPr>
        <p:spPr>
          <a:xfrm flipH="1">
            <a:off x="7362225" y="1100975"/>
            <a:ext cx="512100" cy="602400"/>
          </a:xfrm>
          <a:prstGeom prst="straightConnector1">
            <a:avLst/>
          </a:prstGeom>
          <a:noFill/>
          <a:ln cap="flat" cmpd="sng" w="28575">
            <a:solidFill>
              <a:srgbClr val="00FF00"/>
            </a:solidFill>
            <a:prstDash val="solid"/>
            <a:round/>
            <a:headEnd len="med" w="med" type="none"/>
            <a:tailEnd len="med" w="med" type="triangle"/>
          </a:ln>
        </p:spPr>
      </p:cxnSp>
      <p:cxnSp>
        <p:nvCxnSpPr>
          <p:cNvPr id="189" name="Google Shape;189;p9"/>
          <p:cNvCxnSpPr>
            <a:stCxn id="187" idx="2"/>
          </p:cNvCxnSpPr>
          <p:nvPr/>
        </p:nvCxnSpPr>
        <p:spPr>
          <a:xfrm flipH="1">
            <a:off x="7699725" y="1100975"/>
            <a:ext cx="174600" cy="975600"/>
          </a:xfrm>
          <a:prstGeom prst="straightConnector1">
            <a:avLst/>
          </a:prstGeom>
          <a:noFill/>
          <a:ln cap="flat" cmpd="sng" w="28575">
            <a:solidFill>
              <a:srgbClr val="00FF00"/>
            </a:solidFill>
            <a:prstDash val="solid"/>
            <a:round/>
            <a:headEnd len="med" w="med" type="none"/>
            <a:tailEnd len="med" w="med" type="triangle"/>
          </a:ln>
        </p:spPr>
      </p:cxnSp>
      <p:cxnSp>
        <p:nvCxnSpPr>
          <p:cNvPr id="190" name="Google Shape;190;p9"/>
          <p:cNvCxnSpPr>
            <a:stCxn id="187" idx="2"/>
          </p:cNvCxnSpPr>
          <p:nvPr/>
        </p:nvCxnSpPr>
        <p:spPr>
          <a:xfrm>
            <a:off x="7874325" y="1100975"/>
            <a:ext cx="355200" cy="939600"/>
          </a:xfrm>
          <a:prstGeom prst="straightConnector1">
            <a:avLst/>
          </a:prstGeom>
          <a:noFill/>
          <a:ln cap="flat" cmpd="sng" w="28575">
            <a:solidFill>
              <a:srgbClr val="00FF00"/>
            </a:solidFill>
            <a:prstDash val="solid"/>
            <a:round/>
            <a:headEnd len="med" w="med" type="none"/>
            <a:tailEnd len="med" w="med" type="triangle"/>
          </a:ln>
        </p:spPr>
      </p:cxnSp>
      <p:cxnSp>
        <p:nvCxnSpPr>
          <p:cNvPr id="191" name="Google Shape;191;p9"/>
          <p:cNvCxnSpPr>
            <a:stCxn id="187" idx="2"/>
          </p:cNvCxnSpPr>
          <p:nvPr/>
        </p:nvCxnSpPr>
        <p:spPr>
          <a:xfrm>
            <a:off x="7874325" y="1100975"/>
            <a:ext cx="825000" cy="915600"/>
          </a:xfrm>
          <a:prstGeom prst="straightConnector1">
            <a:avLst/>
          </a:prstGeom>
          <a:noFill/>
          <a:ln cap="flat" cmpd="sng" w="28575">
            <a:solidFill>
              <a:srgbClr val="00FF00"/>
            </a:solidFill>
            <a:prstDash val="solid"/>
            <a:round/>
            <a:headEnd len="sm" w="sm" type="none"/>
            <a:tailEnd len="sm" w="sm" type="triangle"/>
          </a:ln>
        </p:spPr>
      </p:cxnSp>
      <p:sp>
        <p:nvSpPr>
          <p:cNvPr id="192" name="Google Shape;192;p9"/>
          <p:cNvSpPr txBox="1"/>
          <p:nvPr/>
        </p:nvSpPr>
        <p:spPr>
          <a:xfrm>
            <a:off x="7026375" y="4042525"/>
            <a:ext cx="20511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i="1" lang="en-US" sz="1000"/>
              <a:t>Transactions taper down significantly during the weekends</a:t>
            </a:r>
            <a:endParaRPr/>
          </a:p>
        </p:txBody>
      </p:sp>
      <p:cxnSp>
        <p:nvCxnSpPr>
          <p:cNvPr id="193" name="Google Shape;193;p9"/>
          <p:cNvCxnSpPr>
            <a:stCxn id="192" idx="0"/>
          </p:cNvCxnSpPr>
          <p:nvPr/>
        </p:nvCxnSpPr>
        <p:spPr>
          <a:xfrm rot="10800000">
            <a:off x="7627425" y="3269125"/>
            <a:ext cx="424500" cy="773400"/>
          </a:xfrm>
          <a:prstGeom prst="straightConnector1">
            <a:avLst/>
          </a:prstGeom>
          <a:noFill/>
          <a:ln cap="flat" cmpd="sng" w="28575">
            <a:solidFill>
              <a:srgbClr val="FF0000"/>
            </a:solidFill>
            <a:prstDash val="solid"/>
            <a:round/>
            <a:headEnd len="med" w="med" type="none"/>
            <a:tailEnd len="med" w="med" type="triangle"/>
          </a:ln>
        </p:spPr>
      </p:cxnSp>
      <p:cxnSp>
        <p:nvCxnSpPr>
          <p:cNvPr id="194" name="Google Shape;194;p9"/>
          <p:cNvCxnSpPr>
            <a:stCxn id="192" idx="0"/>
          </p:cNvCxnSpPr>
          <p:nvPr/>
        </p:nvCxnSpPr>
        <p:spPr>
          <a:xfrm flipH="1" rot="10800000">
            <a:off x="8051925" y="3221125"/>
            <a:ext cx="33000" cy="821400"/>
          </a:xfrm>
          <a:prstGeom prst="straightConnector1">
            <a:avLst/>
          </a:prstGeom>
          <a:noFill/>
          <a:ln cap="flat" cmpd="sng" w="28575">
            <a:solidFill>
              <a:srgbClr val="FF0000"/>
            </a:solidFill>
            <a:prstDash val="solid"/>
            <a:round/>
            <a:headEnd len="med" w="med" type="none"/>
            <a:tailEnd len="med" w="med" type="triangle"/>
          </a:ln>
        </p:spPr>
      </p:cxnSp>
      <p:cxnSp>
        <p:nvCxnSpPr>
          <p:cNvPr id="195" name="Google Shape;195;p9"/>
          <p:cNvCxnSpPr>
            <a:stCxn id="192" idx="0"/>
          </p:cNvCxnSpPr>
          <p:nvPr/>
        </p:nvCxnSpPr>
        <p:spPr>
          <a:xfrm flipH="1" rot="10800000">
            <a:off x="8051925" y="3281125"/>
            <a:ext cx="490800" cy="761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f2bffdb95_0_89"/>
          <p:cNvSpPr txBox="1"/>
          <p:nvPr/>
        </p:nvSpPr>
        <p:spPr>
          <a:xfrm>
            <a:off x="776758" y="749322"/>
            <a:ext cx="4316400" cy="634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987C00"/>
                </a:solidFill>
              </a:rPr>
              <a:t>EDA</a:t>
            </a:r>
            <a:r>
              <a:rPr b="1" i="0" lang="en-US" sz="4313" u="none" cap="none" strike="noStrike">
                <a:solidFill>
                  <a:srgbClr val="987C00"/>
                </a:solidFill>
                <a:latin typeface="Arial"/>
                <a:ea typeface="Arial"/>
                <a:cs typeface="Arial"/>
                <a:sym typeface="Arial"/>
              </a:rPr>
              <a:t>.</a:t>
            </a:r>
            <a:endParaRPr b="1" i="0" sz="525" u="none" cap="none" strike="noStrike">
              <a:solidFill>
                <a:srgbClr val="987C00"/>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987C00"/>
              </a:solidFill>
              <a:latin typeface="Arial"/>
              <a:ea typeface="Arial"/>
              <a:cs typeface="Arial"/>
              <a:sym typeface="Arial"/>
            </a:endParaRPr>
          </a:p>
        </p:txBody>
      </p:sp>
      <p:cxnSp>
        <p:nvCxnSpPr>
          <p:cNvPr id="201" name="Google Shape;201;g32f2bffdb95_0_89"/>
          <p:cNvCxnSpPr/>
          <p:nvPr/>
        </p:nvCxnSpPr>
        <p:spPr>
          <a:xfrm flipH="1" rot="10800000">
            <a:off x="266295" y="209556"/>
            <a:ext cx="8529600" cy="33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202" name="Google Shape;202;g32f2bffdb95_0_89"/>
          <p:cNvSpPr txBox="1"/>
          <p:nvPr/>
        </p:nvSpPr>
        <p:spPr>
          <a:xfrm>
            <a:off x="1605150" y="4102400"/>
            <a:ext cx="5933700" cy="392400"/>
          </a:xfrm>
          <a:prstGeom prst="rect">
            <a:avLst/>
          </a:prstGeom>
          <a:no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None/>
            </a:pPr>
            <a:r>
              <a:rPr b="1" i="1" lang="en-US" sz="1000"/>
              <a:t>Fig. 4. </a:t>
            </a:r>
            <a:r>
              <a:rPr lang="en-US" sz="1000"/>
              <a:t>We can see that a whole lot more inflows e.g., </a:t>
            </a:r>
            <a:r>
              <a:rPr b="1" i="1" lang="en-US" sz="1000"/>
              <a:t>Transfer Credits </a:t>
            </a:r>
            <a:r>
              <a:rPr lang="en-US" sz="1000"/>
              <a:t>happen during the weekend in comparison to Mondays (which see a lot of outflows) based on our </a:t>
            </a:r>
            <a:r>
              <a:rPr b="1" lang="en-US" sz="1000"/>
              <a:t>tri-gram analysis</a:t>
            </a:r>
            <a:r>
              <a:rPr b="1" lang="en-US" sz="1000"/>
              <a:t> </a:t>
            </a:r>
            <a:r>
              <a:rPr b="1" lang="en-US" sz="1000"/>
              <a:t> </a:t>
            </a:r>
            <a:endParaRPr b="1" i="0" sz="1000" u="none" cap="none" strike="noStrike">
              <a:solidFill>
                <a:srgbClr val="000000"/>
              </a:solidFill>
            </a:endParaRPr>
          </a:p>
        </p:txBody>
      </p:sp>
      <p:pic>
        <p:nvPicPr>
          <p:cNvPr id="203" name="Google Shape;203;g32f2bffdb95_0_89"/>
          <p:cNvPicPr preferRelativeResize="0"/>
          <p:nvPr/>
        </p:nvPicPr>
        <p:blipFill>
          <a:blip r:embed="rId3">
            <a:alphaModFix/>
          </a:blip>
          <a:stretch>
            <a:fillRect/>
          </a:stretch>
        </p:blipFill>
        <p:spPr>
          <a:xfrm>
            <a:off x="197725" y="1632272"/>
            <a:ext cx="4374277" cy="2088888"/>
          </a:xfrm>
          <a:prstGeom prst="rect">
            <a:avLst/>
          </a:prstGeom>
          <a:noFill/>
          <a:ln>
            <a:noFill/>
          </a:ln>
        </p:spPr>
      </p:pic>
      <p:pic>
        <p:nvPicPr>
          <p:cNvPr id="204" name="Google Shape;204;g32f2bffdb95_0_89"/>
          <p:cNvPicPr preferRelativeResize="0"/>
          <p:nvPr/>
        </p:nvPicPr>
        <p:blipFill>
          <a:blip r:embed="rId4">
            <a:alphaModFix/>
          </a:blip>
          <a:stretch>
            <a:fillRect/>
          </a:stretch>
        </p:blipFill>
        <p:spPr>
          <a:xfrm>
            <a:off x="4736452" y="1657835"/>
            <a:ext cx="4267197" cy="2037753"/>
          </a:xfrm>
          <a:prstGeom prst="rect">
            <a:avLst/>
          </a:prstGeom>
          <a:noFill/>
          <a:ln>
            <a:noFill/>
          </a:ln>
        </p:spPr>
      </p:pic>
      <p:sp>
        <p:nvSpPr>
          <p:cNvPr id="205" name="Google Shape;205;g32f2bffdb95_0_89"/>
          <p:cNvSpPr/>
          <p:nvPr/>
        </p:nvSpPr>
        <p:spPr>
          <a:xfrm>
            <a:off x="2965650" y="1522575"/>
            <a:ext cx="1770900" cy="68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6" name="Google Shape;206;g32f2bffdb95_0_89"/>
          <p:cNvSpPr/>
          <p:nvPr/>
        </p:nvSpPr>
        <p:spPr>
          <a:xfrm>
            <a:off x="7288775" y="1514365"/>
            <a:ext cx="1770900" cy="44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nvSpPr>
        <p:spPr>
          <a:xfrm>
            <a:off x="776750" y="749325"/>
            <a:ext cx="5622000" cy="1165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2A3C9A"/>
                </a:solidFill>
              </a:rPr>
              <a:t>Pre-processing &amp; Feature Engineering</a:t>
            </a:r>
            <a:r>
              <a:rPr b="1" i="0" lang="en-US" sz="4313" u="none" cap="none" strike="noStrike">
                <a:solidFill>
                  <a:srgbClr val="2A3C9A"/>
                </a:solidFill>
                <a:latin typeface="Arial"/>
                <a:ea typeface="Arial"/>
                <a:cs typeface="Arial"/>
                <a:sym typeface="Arial"/>
              </a:rPr>
              <a:t>.</a:t>
            </a:r>
            <a:endParaRPr b="1" i="0" sz="525" u="none" cap="none" strike="noStrike">
              <a:solidFill>
                <a:srgbClr val="2A3C9A"/>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2A3C9A"/>
              </a:solidFill>
              <a:latin typeface="Arial"/>
              <a:ea typeface="Arial"/>
              <a:cs typeface="Arial"/>
              <a:sym typeface="Arial"/>
            </a:endParaRPr>
          </a:p>
        </p:txBody>
      </p:sp>
      <p:cxnSp>
        <p:nvCxnSpPr>
          <p:cNvPr id="212" name="Google Shape;212;p10"/>
          <p:cNvCxnSpPr/>
          <p:nvPr/>
        </p:nvCxnSpPr>
        <p:spPr>
          <a:xfrm flipH="1" rot="10800000">
            <a:off x="266295" y="205206"/>
            <a:ext cx="6080625" cy="7650"/>
          </a:xfrm>
          <a:prstGeom prst="straightConnector1">
            <a:avLst/>
          </a:prstGeom>
          <a:noFill/>
          <a:ln cap="flat" cmpd="sng" w="12700">
            <a:solidFill>
              <a:srgbClr val="000000">
                <a:alpha val="29411"/>
              </a:srgbClr>
            </a:solidFill>
            <a:prstDash val="solid"/>
            <a:round/>
            <a:headEnd len="sm" w="sm" type="none"/>
            <a:tailEnd len="sm" w="sm" type="none"/>
          </a:ln>
        </p:spPr>
      </p:cxnSp>
      <p:sp>
        <p:nvSpPr>
          <p:cNvPr id="213" name="Google Shape;213;p10"/>
          <p:cNvSpPr txBox="1"/>
          <p:nvPr/>
        </p:nvSpPr>
        <p:spPr>
          <a:xfrm>
            <a:off x="756300" y="2134850"/>
            <a:ext cx="7631400" cy="2353500"/>
          </a:xfrm>
          <a:prstGeom prst="rect">
            <a:avLst/>
          </a:prstGeom>
          <a:noFill/>
          <a:ln>
            <a:noFill/>
          </a:ln>
        </p:spPr>
        <p:txBody>
          <a:bodyPr anchorCtr="0" anchor="t" bIns="19050" lIns="19050" spcFirstLastPara="1" rIns="19050" wrap="square" tIns="19050">
            <a:spAutoFit/>
          </a:bodyPr>
          <a:lstStyle/>
          <a:p>
            <a:pPr indent="0" lvl="0" marL="0" marR="0" rtl="0" algn="just">
              <a:lnSpc>
                <a:spcPct val="130000"/>
              </a:lnSpc>
              <a:spcBef>
                <a:spcPts val="0"/>
              </a:spcBef>
              <a:spcAft>
                <a:spcPts val="0"/>
              </a:spcAft>
              <a:buNone/>
            </a:pPr>
            <a:r>
              <a:rPr b="1" lang="en-US"/>
              <a:t>Text-related pre-processing</a:t>
            </a:r>
            <a:endParaRPr b="1"/>
          </a:p>
          <a:p>
            <a:pPr indent="-292100" lvl="0" marL="457200" marR="0" rtl="0" algn="just">
              <a:lnSpc>
                <a:spcPct val="130000"/>
              </a:lnSpc>
              <a:spcBef>
                <a:spcPts val="0"/>
              </a:spcBef>
              <a:spcAft>
                <a:spcPts val="0"/>
              </a:spcAft>
              <a:buSzPts val="1000"/>
              <a:buAutoNum type="arabicPeriod"/>
            </a:pPr>
            <a:r>
              <a:rPr lang="en-US" sz="1000"/>
              <a:t>We first removed rows with null values in the category column from the bank_transaction.csv</a:t>
            </a:r>
            <a:endParaRPr sz="1000"/>
          </a:p>
          <a:p>
            <a:pPr indent="-292100" lvl="0" marL="457200" marR="0" rtl="0" algn="just">
              <a:lnSpc>
                <a:spcPct val="130000"/>
              </a:lnSpc>
              <a:spcBef>
                <a:spcPts val="0"/>
              </a:spcBef>
              <a:spcAft>
                <a:spcPts val="0"/>
              </a:spcAft>
              <a:buSzPts val="1000"/>
              <a:buAutoNum type="arabicPeriod"/>
            </a:pPr>
            <a:r>
              <a:rPr lang="en-US" sz="1000"/>
              <a:t>We then pre-processed our dataset using the </a:t>
            </a:r>
            <a:r>
              <a:rPr b="1" lang="en-US" sz="1000"/>
              <a:t>stem_text()</a:t>
            </a:r>
            <a:r>
              <a:rPr lang="en-US" sz="1000"/>
              <a:t> function which performs: </a:t>
            </a:r>
            <a:r>
              <a:rPr b="1" lang="en-US" sz="1000"/>
              <a:t>Non-Letter Removal; Case Normalization; Tokenization; Stopword Removal; Stemming. </a:t>
            </a:r>
            <a:r>
              <a:rPr lang="en-US" sz="1000"/>
              <a:t>We did this to identify transactions comprised of only stop words, non-alphanumerics and numbers-only (which we then remove as they are not meaningful).</a:t>
            </a:r>
            <a:endParaRPr sz="1000"/>
          </a:p>
          <a:p>
            <a:pPr indent="0" lvl="0" marL="0" marR="0" rtl="0" algn="just">
              <a:lnSpc>
                <a:spcPct val="130000"/>
              </a:lnSpc>
              <a:spcBef>
                <a:spcPts val="0"/>
              </a:spcBef>
              <a:spcAft>
                <a:spcPts val="0"/>
              </a:spcAft>
              <a:buNone/>
            </a:pPr>
            <a:r>
              <a:t/>
            </a:r>
            <a:endParaRPr sz="1000"/>
          </a:p>
          <a:p>
            <a:pPr indent="0" lvl="0" marL="0" marR="0" rtl="0" algn="just">
              <a:lnSpc>
                <a:spcPct val="130000"/>
              </a:lnSpc>
              <a:spcBef>
                <a:spcPts val="0"/>
              </a:spcBef>
              <a:spcAft>
                <a:spcPts val="0"/>
              </a:spcAft>
              <a:buNone/>
            </a:pPr>
            <a:r>
              <a:rPr b="1" lang="en-US"/>
              <a:t>Transaction-level features</a:t>
            </a:r>
            <a:endParaRPr b="1"/>
          </a:p>
          <a:p>
            <a:pPr indent="-292100" lvl="0" marL="457200" marR="0" rtl="0" algn="just">
              <a:lnSpc>
                <a:spcPct val="130000"/>
              </a:lnSpc>
              <a:spcBef>
                <a:spcPts val="0"/>
              </a:spcBef>
              <a:spcAft>
                <a:spcPts val="0"/>
              </a:spcAft>
              <a:buSzPts val="1000"/>
              <a:buAutoNum type="arabicPeriod"/>
            </a:pPr>
            <a:r>
              <a:rPr lang="en-US" sz="1000"/>
              <a:t>We then </a:t>
            </a:r>
            <a:r>
              <a:rPr b="1" lang="en-US" sz="1000"/>
              <a:t>created day related features</a:t>
            </a:r>
            <a:r>
              <a:rPr lang="en-US" sz="1000"/>
              <a:t> to identify if the transaction happened on Friday, Monday or the weekend based on our EDA.</a:t>
            </a:r>
            <a:endParaRPr sz="1000"/>
          </a:p>
          <a:p>
            <a:pPr indent="-292100" lvl="0" marL="457200" marR="0" rtl="0" algn="just">
              <a:lnSpc>
                <a:spcPct val="130000"/>
              </a:lnSpc>
              <a:spcBef>
                <a:spcPts val="0"/>
              </a:spcBef>
              <a:spcAft>
                <a:spcPts val="0"/>
              </a:spcAft>
              <a:buSzPts val="1000"/>
              <a:buAutoNum type="arabicPeriod"/>
            </a:pPr>
            <a:r>
              <a:rPr lang="en-US" sz="1000"/>
              <a:t>We also chose to keep the amount spent column on the transaction. Sizeable amounts may be correlated to specific transaction categories.</a:t>
            </a:r>
            <a:r>
              <a:rPr b="1" lang="en-US" sz="1000">
                <a:solidFill>
                  <a:srgbClr val="FF0000"/>
                </a:solidFill>
              </a:rPr>
              <a:t>*</a:t>
            </a:r>
            <a:endParaRPr b="1" i="1" sz="1000">
              <a:solidFill>
                <a:srgbClr val="FF0000"/>
              </a:solidFill>
            </a:endParaRPr>
          </a:p>
        </p:txBody>
      </p:sp>
      <p:sp>
        <p:nvSpPr>
          <p:cNvPr id="214" name="Google Shape;214;p10"/>
          <p:cNvSpPr txBox="1"/>
          <p:nvPr/>
        </p:nvSpPr>
        <p:spPr>
          <a:xfrm>
            <a:off x="195000" y="4708675"/>
            <a:ext cx="894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00"/>
                </a:solidFill>
              </a:rPr>
              <a:t>*A mistake we did was </a:t>
            </a:r>
            <a:r>
              <a:rPr b="1" lang="en-US" sz="1000">
                <a:solidFill>
                  <a:srgbClr val="FF0000"/>
                </a:solidFill>
              </a:rPr>
              <a:t>forgetting to scale the numerical columns </a:t>
            </a:r>
            <a:r>
              <a:rPr lang="en-US" sz="1000">
                <a:solidFill>
                  <a:srgbClr val="FF0000"/>
                </a:solidFill>
              </a:rPr>
              <a:t>beforehand e.g., </a:t>
            </a:r>
            <a:r>
              <a:rPr b="1" i="1" lang="en-US" sz="1000">
                <a:solidFill>
                  <a:srgbClr val="FF0000"/>
                </a:solidFill>
              </a:rPr>
              <a:t>amount vs transaction count</a:t>
            </a:r>
            <a:r>
              <a:rPr lang="en-US" sz="1000">
                <a:solidFill>
                  <a:srgbClr val="FF0000"/>
                </a:solidFill>
              </a:rPr>
              <a:t>, etc.This resulted in exploding gradients later on</a:t>
            </a:r>
            <a:endParaRPr sz="10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2f2bffdb95_0_101"/>
          <p:cNvSpPr txBox="1"/>
          <p:nvPr/>
        </p:nvSpPr>
        <p:spPr>
          <a:xfrm>
            <a:off x="776750" y="749325"/>
            <a:ext cx="7416600" cy="1165200"/>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None/>
            </a:pPr>
            <a:r>
              <a:rPr b="1" lang="en-US" sz="4313">
                <a:solidFill>
                  <a:srgbClr val="2A3C9A"/>
                </a:solidFill>
              </a:rPr>
              <a:t>Pre-processing &amp;</a:t>
            </a:r>
            <a:endParaRPr b="1" sz="4313">
              <a:solidFill>
                <a:srgbClr val="2A3C9A"/>
              </a:solidFill>
            </a:endParaRPr>
          </a:p>
          <a:p>
            <a:pPr indent="0" lvl="0" marL="0" marR="0" rtl="0" algn="l">
              <a:lnSpc>
                <a:spcPct val="80000"/>
              </a:lnSpc>
              <a:spcBef>
                <a:spcPts val="0"/>
              </a:spcBef>
              <a:spcAft>
                <a:spcPts val="0"/>
              </a:spcAft>
              <a:buNone/>
            </a:pPr>
            <a:r>
              <a:rPr b="1" lang="en-US" sz="4313">
                <a:solidFill>
                  <a:srgbClr val="2A3C9A"/>
                </a:solidFill>
              </a:rPr>
              <a:t>Feature Engineering (cont.)</a:t>
            </a:r>
            <a:r>
              <a:rPr b="1" i="0" lang="en-US" sz="4313" u="none" cap="none" strike="noStrike">
                <a:solidFill>
                  <a:srgbClr val="2A3C9A"/>
                </a:solidFill>
                <a:latin typeface="Arial"/>
                <a:ea typeface="Arial"/>
                <a:cs typeface="Arial"/>
                <a:sym typeface="Arial"/>
              </a:rPr>
              <a:t>.</a:t>
            </a:r>
            <a:endParaRPr b="1" i="0" sz="525" u="none" cap="none" strike="noStrike">
              <a:solidFill>
                <a:srgbClr val="2A3C9A"/>
              </a:solidFill>
              <a:latin typeface="Arial"/>
              <a:ea typeface="Arial"/>
              <a:cs typeface="Arial"/>
              <a:sym typeface="Arial"/>
            </a:endParaRPr>
          </a:p>
          <a:p>
            <a:pPr indent="0" lvl="0" marL="0" marR="0" rtl="0" algn="l">
              <a:lnSpc>
                <a:spcPct val="80000"/>
              </a:lnSpc>
              <a:spcBef>
                <a:spcPts val="0"/>
              </a:spcBef>
              <a:spcAft>
                <a:spcPts val="0"/>
              </a:spcAft>
              <a:buNone/>
            </a:pPr>
            <a:r>
              <a:t/>
            </a:r>
            <a:endParaRPr b="1" i="0" sz="525" u="none" cap="none" strike="noStrike">
              <a:solidFill>
                <a:srgbClr val="2A3C9A"/>
              </a:solidFill>
              <a:latin typeface="Arial"/>
              <a:ea typeface="Arial"/>
              <a:cs typeface="Arial"/>
              <a:sym typeface="Arial"/>
            </a:endParaRPr>
          </a:p>
        </p:txBody>
      </p:sp>
      <p:cxnSp>
        <p:nvCxnSpPr>
          <p:cNvPr id="220" name="Google Shape;220;g32f2bffdb95_0_101"/>
          <p:cNvCxnSpPr/>
          <p:nvPr/>
        </p:nvCxnSpPr>
        <p:spPr>
          <a:xfrm flipH="1" rot="10800000">
            <a:off x="266295" y="205056"/>
            <a:ext cx="6080700" cy="7800"/>
          </a:xfrm>
          <a:prstGeom prst="straightConnector1">
            <a:avLst/>
          </a:prstGeom>
          <a:noFill/>
          <a:ln cap="flat" cmpd="sng" w="12700">
            <a:solidFill>
              <a:srgbClr val="000000">
                <a:alpha val="29409"/>
              </a:srgbClr>
            </a:solidFill>
            <a:prstDash val="solid"/>
            <a:round/>
            <a:headEnd len="sm" w="sm" type="none"/>
            <a:tailEnd len="sm" w="sm" type="none"/>
          </a:ln>
        </p:spPr>
      </p:cxnSp>
      <p:sp>
        <p:nvSpPr>
          <p:cNvPr id="221" name="Google Shape;221;g32f2bffdb95_0_101"/>
          <p:cNvSpPr txBox="1"/>
          <p:nvPr/>
        </p:nvSpPr>
        <p:spPr>
          <a:xfrm>
            <a:off x="756300" y="2134850"/>
            <a:ext cx="7631400" cy="2553600"/>
          </a:xfrm>
          <a:prstGeom prst="rect">
            <a:avLst/>
          </a:prstGeom>
          <a:noFill/>
          <a:ln>
            <a:noFill/>
          </a:ln>
        </p:spPr>
        <p:txBody>
          <a:bodyPr anchorCtr="0" anchor="t" bIns="19050" lIns="19050" spcFirstLastPara="1" rIns="19050" wrap="square" tIns="19050">
            <a:spAutoFit/>
          </a:bodyPr>
          <a:lstStyle/>
          <a:p>
            <a:pPr indent="0" lvl="0" marL="0" marR="0" rtl="0" algn="just">
              <a:lnSpc>
                <a:spcPct val="130000"/>
              </a:lnSpc>
              <a:spcBef>
                <a:spcPts val="0"/>
              </a:spcBef>
              <a:spcAft>
                <a:spcPts val="0"/>
              </a:spcAft>
              <a:buNone/>
            </a:pPr>
            <a:r>
              <a:rPr b="1" lang="en-US"/>
              <a:t>User-level features</a:t>
            </a:r>
            <a:endParaRPr b="1"/>
          </a:p>
          <a:p>
            <a:pPr indent="-292100" lvl="0" marL="457200" marR="0" rtl="0" algn="just">
              <a:lnSpc>
                <a:spcPct val="130000"/>
              </a:lnSpc>
              <a:spcBef>
                <a:spcPts val="0"/>
              </a:spcBef>
              <a:spcAft>
                <a:spcPts val="0"/>
              </a:spcAft>
              <a:buSzPts val="1000"/>
              <a:buAutoNum type="arabicPeriod"/>
            </a:pPr>
            <a:r>
              <a:rPr lang="en-US" sz="1000"/>
              <a:t>From bank_transaction.csv, we </a:t>
            </a:r>
            <a:r>
              <a:rPr b="1" lang="en-US" sz="1000"/>
              <a:t>created aggregate features to determine, on a monthly basis, how likely a consumer is to make a transaction of a particular category based on their count.</a:t>
            </a:r>
            <a:r>
              <a:rPr lang="en-US" sz="1000"/>
              <a:t> This can potentially capture a transaction category a user has a </a:t>
            </a:r>
            <a:r>
              <a:rPr lang="en-US" sz="1000"/>
              <a:t>proclivity</a:t>
            </a:r>
            <a:r>
              <a:rPr lang="en-US" sz="1000"/>
              <a:t> for.</a:t>
            </a:r>
            <a:r>
              <a:rPr b="1" lang="en-US" sz="1000">
                <a:solidFill>
                  <a:srgbClr val="FF0000"/>
                </a:solidFill>
              </a:rPr>
              <a:t>*</a:t>
            </a:r>
            <a:r>
              <a:rPr lang="en-US" sz="1000"/>
              <a:t> We acknowledge that this may result in a sparse dataset, but it's a good first step for experimentation.</a:t>
            </a:r>
            <a:endParaRPr sz="1000"/>
          </a:p>
          <a:p>
            <a:pPr indent="-292100" lvl="0" marL="457200" marR="0" rtl="0" algn="just">
              <a:lnSpc>
                <a:spcPct val="130000"/>
              </a:lnSpc>
              <a:spcBef>
                <a:spcPts val="0"/>
              </a:spcBef>
              <a:spcAft>
                <a:spcPts val="0"/>
              </a:spcAft>
              <a:buSzPts val="1000"/>
              <a:buAutoNum type="arabicPeriod"/>
            </a:pPr>
            <a:r>
              <a:rPr lang="en-US" sz="1000"/>
              <a:t>From user_profile.csv, </a:t>
            </a:r>
            <a:r>
              <a:rPr b="1" lang="en-US" sz="1000"/>
              <a:t>we included the intent columns</a:t>
            </a:r>
            <a:r>
              <a:rPr lang="en-US" sz="1000"/>
              <a:t> in spite of their sparsity for experimentation.</a:t>
            </a:r>
            <a:endParaRPr sz="1000"/>
          </a:p>
          <a:p>
            <a:pPr indent="0" lvl="0" marL="457200" marR="0" rtl="0" algn="just">
              <a:lnSpc>
                <a:spcPct val="130000"/>
              </a:lnSpc>
              <a:spcBef>
                <a:spcPts val="0"/>
              </a:spcBef>
              <a:spcAft>
                <a:spcPts val="0"/>
              </a:spcAft>
              <a:buNone/>
            </a:pPr>
            <a:r>
              <a:t/>
            </a:r>
            <a:endParaRPr sz="1000"/>
          </a:p>
          <a:p>
            <a:pPr indent="0" lvl="0" marL="0" marR="0" rtl="0" algn="just">
              <a:lnSpc>
                <a:spcPct val="130000"/>
              </a:lnSpc>
              <a:spcBef>
                <a:spcPts val="0"/>
              </a:spcBef>
              <a:spcAft>
                <a:spcPts val="0"/>
              </a:spcAft>
              <a:buNone/>
            </a:pPr>
            <a:r>
              <a:rPr b="1" lang="en-US"/>
              <a:t>Train-test Split</a:t>
            </a:r>
            <a:endParaRPr b="1"/>
          </a:p>
          <a:p>
            <a:pPr indent="-292100" lvl="0" marL="457200" marR="0" rtl="0" algn="just">
              <a:lnSpc>
                <a:spcPct val="130000"/>
              </a:lnSpc>
              <a:spcBef>
                <a:spcPts val="0"/>
              </a:spcBef>
              <a:spcAft>
                <a:spcPts val="0"/>
              </a:spcAft>
              <a:buSzPts val="1000"/>
              <a:buAutoNum type="arabicPeriod"/>
            </a:pPr>
            <a:r>
              <a:rPr b="1" lang="en-US" sz="1000"/>
              <a:t>20% of the original dataset was set aside and used as a test set. </a:t>
            </a:r>
            <a:r>
              <a:rPr lang="en-US" sz="1000"/>
              <a:t>This was useful in evaluating our model's performance on unseen data.</a:t>
            </a:r>
            <a:endParaRPr sz="1000"/>
          </a:p>
          <a:p>
            <a:pPr indent="-292100" lvl="0" marL="457200" marR="0" rtl="0" algn="just">
              <a:lnSpc>
                <a:spcPct val="130000"/>
              </a:lnSpc>
              <a:spcBef>
                <a:spcPts val="0"/>
              </a:spcBef>
              <a:spcAft>
                <a:spcPts val="0"/>
              </a:spcAft>
              <a:buSzPts val="1000"/>
              <a:buAutoNum type="arabicPeriod"/>
            </a:pPr>
            <a:r>
              <a:rPr lang="en-US" sz="1000"/>
              <a:t>We also used stratification to preserve the class representation in our train and test set. However, due to the imbalanced nature of the categories in our dataset, we've had cases where there's only 1 instance of a category in our test set e.g., Tax Refund.</a:t>
            </a:r>
            <a:endParaRPr sz="1000"/>
          </a:p>
        </p:txBody>
      </p:sp>
      <p:sp>
        <p:nvSpPr>
          <p:cNvPr id="222" name="Google Shape;222;g32f2bffdb95_0_101"/>
          <p:cNvSpPr txBox="1"/>
          <p:nvPr/>
        </p:nvSpPr>
        <p:spPr>
          <a:xfrm>
            <a:off x="195000" y="4708675"/>
            <a:ext cx="894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00"/>
                </a:solidFill>
              </a:rPr>
              <a:t>*A mistake we did was </a:t>
            </a:r>
            <a:r>
              <a:rPr b="1" lang="en-US" sz="1000">
                <a:solidFill>
                  <a:srgbClr val="FF0000"/>
                </a:solidFill>
              </a:rPr>
              <a:t>forgetting to scale the numerical columns </a:t>
            </a:r>
            <a:r>
              <a:rPr lang="en-US" sz="1000">
                <a:solidFill>
                  <a:srgbClr val="FF0000"/>
                </a:solidFill>
              </a:rPr>
              <a:t>beforehand e.g., </a:t>
            </a:r>
            <a:r>
              <a:rPr b="1" i="1" lang="en-US" sz="1000">
                <a:solidFill>
                  <a:srgbClr val="FF0000"/>
                </a:solidFill>
              </a:rPr>
              <a:t>amount vs transaction count</a:t>
            </a:r>
            <a:r>
              <a:rPr lang="en-US" sz="1000">
                <a:solidFill>
                  <a:srgbClr val="FF0000"/>
                </a:solidFill>
              </a:rPr>
              <a:t>, etc.This resulted in exploding gradients later on</a:t>
            </a:r>
            <a:endParaRPr sz="10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itch Deck Template">
  <a:themeElements>
    <a:clrScheme name="Simple Light">
      <a:dk1>
        <a:srgbClr val="000000"/>
      </a:dk1>
      <a:lt1>
        <a:srgbClr val="FFFFFF"/>
      </a:lt1>
      <a:dk2>
        <a:srgbClr val="595959"/>
      </a:dk2>
      <a:lt2>
        <a:srgbClr val="DED6D4"/>
      </a:lt2>
      <a:accent1>
        <a:srgbClr val="99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Jia Min</dc:creator>
</cp:coreProperties>
</file>